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03" r:id="rId2"/>
    <p:sldMasterId id="2147483704" r:id="rId3"/>
  </p:sldMasterIdLst>
  <p:notesMasterIdLst>
    <p:notesMasterId r:id="rId12"/>
  </p:notesMasterIdLst>
  <p:sldIdLst>
    <p:sldId id="256" r:id="rId4"/>
    <p:sldId id="337" r:id="rId5"/>
    <p:sldId id="340" r:id="rId6"/>
    <p:sldId id="341" r:id="rId7"/>
    <p:sldId id="342" r:id="rId8"/>
    <p:sldId id="343" r:id="rId9"/>
    <p:sldId id="344" r:id="rId10"/>
    <p:sldId id="345" r:id="rId11"/>
  </p:sldIdLst>
  <p:sldSz cx="9144000" cy="5143500" type="screen16x9"/>
  <p:notesSz cx="6858000" cy="9144000"/>
  <p:embeddedFontLst>
    <p:embeddedFont>
      <p:font typeface="Kulim Park" panose="020B0604020202020204" charset="-18"/>
      <p:regular r:id="rId13"/>
      <p:bold r:id="rId14"/>
      <p:italic r:id="rId15"/>
      <p:boldItalic r:id="rId16"/>
    </p:embeddedFont>
    <p:embeddedFont>
      <p:font typeface="Manrope" panose="020B0604020202020204" charset="0"/>
      <p:regular r:id="rId17"/>
      <p:bold r:id="rId18"/>
    </p:embeddedFont>
    <p:embeddedFont>
      <p:font typeface="Manrope Medium" panose="020B0604020202020204" charset="0"/>
      <p:regular r:id="rId19"/>
      <p:bold r:id="rId20"/>
    </p:embeddedFont>
    <p:embeddedFont>
      <p:font typeface="Nunito Light" pitchFamily="2" charset="-18"/>
      <p:regular r:id="rId21"/>
      <p:italic r:id="rId22"/>
    </p:embeddedFont>
    <p:embeddedFont>
      <p:font typeface="PT Sans" panose="020B0503020203020204" pitchFamily="34" charset="-18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5DD19-96B7-4174-8686-F3870AC326B0}">
  <a:tblStyle styleId="{1FE5DD19-96B7-4174-8686-F3870AC326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6069BE2-63F0-41CB-AC9A-72C499FAB0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2.fntdata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7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649785" flipH="1">
            <a:off x="6475477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25387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6238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2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7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/>
          <p:nvPr/>
        </p:nvSpPr>
        <p:spPr>
          <a:xfrm rot="-10285629">
            <a:off x="5066449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1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1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1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 hasCustomPrompt="1"/>
          </p:nvPr>
        </p:nvSpPr>
        <p:spPr>
          <a:xfrm>
            <a:off x="1248600" y="1528200"/>
            <a:ext cx="6646800" cy="15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1248450" y="3114175"/>
            <a:ext cx="66468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0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/>
          <p:nvPr/>
        </p:nvSpPr>
        <p:spPr>
          <a:xfrm rot="-514371" flipH="1">
            <a:off x="4546199" y="581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3"/>
          <p:cNvSpPr/>
          <p:nvPr/>
        </p:nvSpPr>
        <p:spPr>
          <a:xfrm rot="10800000">
            <a:off x="6590028" y="-183052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51413">
            <a:off x="5372927" y="-597860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 rot="6697654">
            <a:off x="-3373442" y="-4867145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/>
          <p:nvPr/>
        </p:nvSpPr>
        <p:spPr>
          <a:xfrm rot="9986681" flipH="1">
            <a:off x="-4180552" y="10430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3394963" y="1596925"/>
            <a:ext cx="38556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 hasCustomPrompt="1"/>
          </p:nvPr>
        </p:nvSpPr>
        <p:spPr>
          <a:xfrm>
            <a:off x="1893438" y="16776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1"/>
          </p:nvPr>
        </p:nvSpPr>
        <p:spPr>
          <a:xfrm>
            <a:off x="3394963" y="3246489"/>
            <a:ext cx="27525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/>
          <p:nvPr/>
        </p:nvSpPr>
        <p:spPr>
          <a:xfrm rot="10800000" flipH="1">
            <a:off x="779327" y="3478782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4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549950" y="1929275"/>
            <a:ext cx="60441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title" idx="2" hasCustomPrompt="1"/>
          </p:nvPr>
        </p:nvSpPr>
        <p:spPr>
          <a:xfrm>
            <a:off x="38229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1"/>
          </p:nvPr>
        </p:nvSpPr>
        <p:spPr>
          <a:xfrm>
            <a:off x="2414570" y="3578849"/>
            <a:ext cx="4314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35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5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1309450" y="2081675"/>
            <a:ext cx="67464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 idx="2" hasCustomPrompt="1"/>
          </p:nvPr>
        </p:nvSpPr>
        <p:spPr>
          <a:xfrm>
            <a:off x="6066050" y="69188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1309450" y="3731250"/>
            <a:ext cx="67464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1118566" y="1549193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flipH="1">
            <a:off x="4816263" y="1549200"/>
            <a:ext cx="1350837" cy="973145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 flipH="1">
            <a:off x="6912085" y="1489537"/>
            <a:ext cx="1162249" cy="103281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3050700" y="1519363"/>
            <a:ext cx="1095097" cy="97314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6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3277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73278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 hasCustomPrompt="1"/>
          </p:nvPr>
        </p:nvSpPr>
        <p:spPr>
          <a:xfrm>
            <a:off x="73277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 idx="3"/>
          </p:nvPr>
        </p:nvSpPr>
        <p:spPr>
          <a:xfrm>
            <a:off x="268025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4"/>
          </p:nvPr>
        </p:nvSpPr>
        <p:spPr>
          <a:xfrm>
            <a:off x="2680262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title" idx="5"/>
          </p:nvPr>
        </p:nvSpPr>
        <p:spPr>
          <a:xfrm>
            <a:off x="4627725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6"/>
          </p:nvPr>
        </p:nvSpPr>
        <p:spPr>
          <a:xfrm>
            <a:off x="4627737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title" idx="7"/>
          </p:nvPr>
        </p:nvSpPr>
        <p:spPr>
          <a:xfrm>
            <a:off x="6575200" y="2632300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8"/>
          </p:nvPr>
        </p:nvSpPr>
        <p:spPr>
          <a:xfrm>
            <a:off x="6575212" y="3511716"/>
            <a:ext cx="18360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9" hasCustomPrompt="1"/>
          </p:nvPr>
        </p:nvSpPr>
        <p:spPr>
          <a:xfrm>
            <a:off x="268024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7" name="Google Shape;147;p16"/>
          <p:cNvSpPr txBox="1">
            <a:spLocks noGrp="1"/>
          </p:cNvSpPr>
          <p:nvPr>
            <p:ph type="title" idx="13" hasCustomPrompt="1"/>
          </p:nvPr>
        </p:nvSpPr>
        <p:spPr>
          <a:xfrm>
            <a:off x="4627721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6"/>
          <p:cNvSpPr txBox="1">
            <a:spLocks noGrp="1"/>
          </p:cNvSpPr>
          <p:nvPr>
            <p:ph type="title" idx="14" hasCustomPrompt="1"/>
          </p:nvPr>
        </p:nvSpPr>
        <p:spPr>
          <a:xfrm>
            <a:off x="6575196" y="1811839"/>
            <a:ext cx="18360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7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/>
          <p:nvPr/>
        </p:nvSpPr>
        <p:spPr>
          <a:xfrm rot="-9339447">
            <a:off x="7118442" y="32165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/>
          <p:nvPr/>
        </p:nvSpPr>
        <p:spPr>
          <a:xfrm rot="10285603" flipH="1">
            <a:off x="-6088365" y="-16178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rot="-649785" flipH="1">
            <a:off x="-1251909" y="-487200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/>
          <p:nvPr/>
        </p:nvSpPr>
        <p:spPr>
          <a:xfrm rot="-813319" flipH="1">
            <a:off x="7653159" y="-35663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-9989847" flipH="1">
            <a:off x="-4910832" y="2960605"/>
            <a:ext cx="7826215" cy="287790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-323977" flipH="1">
            <a:off x="6050295" y="-977077"/>
            <a:ext cx="7826148" cy="287787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/>
          </p:nvPr>
        </p:nvSpPr>
        <p:spPr>
          <a:xfrm>
            <a:off x="1987675" y="1412700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1"/>
          </p:nvPr>
        </p:nvSpPr>
        <p:spPr>
          <a:xfrm>
            <a:off x="1987700" y="2292125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2" hasCustomPrompt="1"/>
          </p:nvPr>
        </p:nvSpPr>
        <p:spPr>
          <a:xfrm>
            <a:off x="845800" y="18880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0" name="Google Shape;160;p17"/>
          <p:cNvSpPr txBox="1">
            <a:spLocks noGrp="1"/>
          </p:cNvSpPr>
          <p:nvPr>
            <p:ph type="title" idx="3"/>
          </p:nvPr>
        </p:nvSpPr>
        <p:spPr>
          <a:xfrm>
            <a:off x="1928100" y="316274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4"/>
          </p:nvPr>
        </p:nvSpPr>
        <p:spPr>
          <a:xfrm>
            <a:off x="1928125" y="4042172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 idx="5"/>
          </p:nvPr>
        </p:nvSpPr>
        <p:spPr>
          <a:xfrm>
            <a:off x="6000750" y="141268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6"/>
          </p:nvPr>
        </p:nvSpPr>
        <p:spPr>
          <a:xfrm>
            <a:off x="6000775" y="2292102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7"/>
          </p:nvPr>
        </p:nvSpPr>
        <p:spPr>
          <a:xfrm>
            <a:off x="5981196" y="3162738"/>
            <a:ext cx="2430000" cy="83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8"/>
          </p:nvPr>
        </p:nvSpPr>
        <p:spPr>
          <a:xfrm>
            <a:off x="5981200" y="4042161"/>
            <a:ext cx="24300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9" hasCustomPrompt="1"/>
          </p:nvPr>
        </p:nvSpPr>
        <p:spPr>
          <a:xfrm>
            <a:off x="845798" y="36442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13" hasCustomPrompt="1"/>
          </p:nvPr>
        </p:nvSpPr>
        <p:spPr>
          <a:xfrm>
            <a:off x="4895098" y="18880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14" hasCustomPrompt="1"/>
          </p:nvPr>
        </p:nvSpPr>
        <p:spPr>
          <a:xfrm>
            <a:off x="4895098" y="3644250"/>
            <a:ext cx="812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7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>
            <a:spLocks noGrp="1"/>
          </p:cNvSpPr>
          <p:nvPr>
            <p:ph type="title"/>
          </p:nvPr>
        </p:nvSpPr>
        <p:spPr>
          <a:xfrm>
            <a:off x="723300" y="3402013"/>
            <a:ext cx="3848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subTitle" idx="1"/>
          </p:nvPr>
        </p:nvSpPr>
        <p:spPr>
          <a:xfrm>
            <a:off x="723350" y="822500"/>
            <a:ext cx="4902000" cy="20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-7269862" flipH="1">
            <a:off x="1986429" y="-4605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-10558870">
            <a:off x="5522782" y="-18532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6189239">
            <a:off x="4325710" y="1085979"/>
            <a:ext cx="7825966" cy="287780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 rot="514371">
            <a:off x="-5180633" y="-979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 rot="2141143">
            <a:off x="-1290068" y="-29165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 rot="10800000">
            <a:off x="-126965" y="3402013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 rot="-7948588">
            <a:off x="-5205140" y="1519073"/>
            <a:ext cx="8200910" cy="301568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064826" y="3261285"/>
            <a:ext cx="5014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1"/>
          </p:nvPr>
        </p:nvSpPr>
        <p:spPr>
          <a:xfrm>
            <a:off x="1378650" y="1348062"/>
            <a:ext cx="63867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16550" y="1929275"/>
            <a:ext cx="7410900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723300" y="845239"/>
            <a:ext cx="1498200" cy="11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16550" y="3578850"/>
            <a:ext cx="7410900" cy="7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6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 rot="-3394465">
            <a:off x="-3638445" y="46118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1"/>
          <p:cNvSpPr/>
          <p:nvPr/>
        </p:nvSpPr>
        <p:spPr>
          <a:xfrm flipH="1">
            <a:off x="-5015862" y="-4052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1"/>
          <p:cNvSpPr/>
          <p:nvPr/>
        </p:nvSpPr>
        <p:spPr>
          <a:xfrm rot="-3052073" flipH="1">
            <a:off x="-4888312" y="1110880"/>
            <a:ext cx="7826119" cy="287786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"/>
          <p:cNvSpPr/>
          <p:nvPr/>
        </p:nvSpPr>
        <p:spPr>
          <a:xfrm rot="649760">
            <a:off x="-4262669" y="1892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1"/>
          <p:cNvSpPr/>
          <p:nvPr/>
        </p:nvSpPr>
        <p:spPr>
          <a:xfrm rot="-813319" flipH="1">
            <a:off x="4754300" y="-2305086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1"/>
          <p:cNvSpPr/>
          <p:nvPr/>
        </p:nvSpPr>
        <p:spPr>
          <a:xfrm rot="10285603" flipH="1">
            <a:off x="4790126" y="3666917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"/>
          <p:cNvSpPr/>
          <p:nvPr/>
        </p:nvSpPr>
        <p:spPr>
          <a:xfrm rot="4726292" flipH="1">
            <a:off x="5414633" y="2626082"/>
            <a:ext cx="7826019" cy="287782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3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/>
          <p:nvPr/>
        </p:nvSpPr>
        <p:spPr>
          <a:xfrm rot="-10285629">
            <a:off x="5828449" y="-26577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3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3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3"/>
          <p:cNvSpPr/>
          <p:nvPr/>
        </p:nvSpPr>
        <p:spPr>
          <a:xfrm rot="9405665">
            <a:off x="-4305365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3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 rot="9555841" flipH="1">
            <a:off x="70234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897750" y="951837"/>
            <a:ext cx="7348500" cy="153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subTitle" idx="1"/>
          </p:nvPr>
        </p:nvSpPr>
        <p:spPr>
          <a:xfrm>
            <a:off x="1732950" y="2483763"/>
            <a:ext cx="56781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"/>
          <p:cNvSpPr/>
          <p:nvPr/>
        </p:nvSpPr>
        <p:spPr>
          <a:xfrm rot="4102360" flipH="1">
            <a:off x="-2758583" y="412968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"/>
          <p:cNvSpPr/>
          <p:nvPr/>
        </p:nvSpPr>
        <p:spPr>
          <a:xfrm rot="813319">
            <a:off x="-431355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723300" y="3021075"/>
            <a:ext cx="3394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 flipH="1">
            <a:off x="719825" y="986925"/>
            <a:ext cx="2888400" cy="19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>
            <a:spLocks noGrp="1"/>
          </p:cNvSpPr>
          <p:nvPr>
            <p:ph type="pic" idx="2"/>
          </p:nvPr>
        </p:nvSpPr>
        <p:spPr>
          <a:xfrm>
            <a:off x="4411375" y="-75"/>
            <a:ext cx="47328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5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5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subTitle" idx="1"/>
          </p:nvPr>
        </p:nvSpPr>
        <p:spPr>
          <a:xfrm>
            <a:off x="723300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 flipH="1">
            <a:off x="719825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/>
          <p:nvPr/>
        </p:nvSpPr>
        <p:spPr>
          <a:xfrm rot="-649760" flipH="1">
            <a:off x="-3395808" y="45146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/>
          <p:nvPr/>
        </p:nvSpPr>
        <p:spPr>
          <a:xfrm rot="-3394465">
            <a:off x="-4398774" y="421144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6"/>
          <p:cNvSpPr/>
          <p:nvPr/>
        </p:nvSpPr>
        <p:spPr>
          <a:xfrm flipH="1">
            <a:off x="-5777841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6"/>
          <p:cNvSpPr/>
          <p:nvPr/>
        </p:nvSpPr>
        <p:spPr>
          <a:xfrm rot="-3952094" flipH="1">
            <a:off x="-4776410" y="665034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6"/>
          <p:cNvSpPr/>
          <p:nvPr/>
        </p:nvSpPr>
        <p:spPr>
          <a:xfrm rot="649760">
            <a:off x="-4213998" y="535117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6"/>
          <p:cNvSpPr/>
          <p:nvPr/>
        </p:nvSpPr>
        <p:spPr>
          <a:xfrm rot="-813319" flipH="1">
            <a:off x="4527346" y="-34147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6"/>
          <p:cNvSpPr/>
          <p:nvPr/>
        </p:nvSpPr>
        <p:spPr>
          <a:xfrm rot="10285603" flipH="1">
            <a:off x="4806347" y="33637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6"/>
          <p:cNvSpPr/>
          <p:nvPr/>
        </p:nvSpPr>
        <p:spPr>
          <a:xfrm rot="5626330" flipH="1">
            <a:off x="3918525" y="675664"/>
            <a:ext cx="7826010" cy="287782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6"/>
          <p:cNvSpPr txBox="1">
            <a:spLocks noGrp="1"/>
          </p:cNvSpPr>
          <p:nvPr>
            <p:ph type="body" idx="1"/>
          </p:nvPr>
        </p:nvSpPr>
        <p:spPr>
          <a:xfrm>
            <a:off x="1133900" y="1868725"/>
            <a:ext cx="6223800" cy="23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1133900" y="922175"/>
            <a:ext cx="63636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3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 rot="7585667" flipH="1">
            <a:off x="-5466599" y="794591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 rot="-5902333">
            <a:off x="3975367" y="2957142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 rot="-2613329" flipH="1">
            <a:off x="5160201" y="-3949042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 rot="-2700000" flipH="1">
            <a:off x="-4428810" y="-2266646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1"/>
          </p:nvPr>
        </p:nvSpPr>
        <p:spPr>
          <a:xfrm>
            <a:off x="4959025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 flipH="1">
            <a:off x="4955550" y="1463638"/>
            <a:ext cx="30351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7"/>
          <p:cNvSpPr/>
          <p:nvPr/>
        </p:nvSpPr>
        <p:spPr>
          <a:xfrm rot="-1150203">
            <a:off x="7474328" y="896864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5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>
            <a:spLocks noGrp="1"/>
          </p:cNvSpPr>
          <p:nvPr>
            <p:ph type="subTitle" idx="1"/>
          </p:nvPr>
        </p:nvSpPr>
        <p:spPr>
          <a:xfrm>
            <a:off x="4349577" y="2925675"/>
            <a:ext cx="4081200" cy="11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 flipH="1">
            <a:off x="4349575" y="1266675"/>
            <a:ext cx="4081200" cy="1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8"/>
          <p:cNvSpPr/>
          <p:nvPr/>
        </p:nvSpPr>
        <p:spPr>
          <a:xfrm rot="4102360" flipH="1">
            <a:off x="4431017" y="3716310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8"/>
          <p:cNvSpPr/>
          <p:nvPr/>
        </p:nvSpPr>
        <p:spPr>
          <a:xfrm rot="813319">
            <a:off x="4927123" y="-257969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8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/>
          <p:nvPr/>
        </p:nvSpPr>
        <p:spPr>
          <a:xfrm rot="3214333">
            <a:off x="-5499024" y="-2387504"/>
            <a:ext cx="9471614" cy="604907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 rot="-4897667" flipH="1">
            <a:off x="4234767" y="-2245089"/>
            <a:ext cx="9416513" cy="60138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 rot="-8186671">
            <a:off x="3376801" y="4110400"/>
            <a:ext cx="6402056" cy="568910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9"/>
          <p:cNvSpPr/>
          <p:nvPr/>
        </p:nvSpPr>
        <p:spPr>
          <a:xfrm rot="-8100000">
            <a:off x="-4461235" y="1326447"/>
            <a:ext cx="7065482" cy="539636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1"/>
          </p:nvPr>
        </p:nvSpPr>
        <p:spPr>
          <a:xfrm>
            <a:off x="1536900" y="2291463"/>
            <a:ext cx="3035100" cy="1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9"/>
          <p:cNvSpPr/>
          <p:nvPr/>
        </p:nvSpPr>
        <p:spPr>
          <a:xfrm rot="-9649797" flipH="1">
            <a:off x="6371853" y="4455308"/>
            <a:ext cx="4974547" cy="149039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38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/>
          <p:nvPr/>
        </p:nvSpPr>
        <p:spPr>
          <a:xfrm rot="3952094">
            <a:off x="468168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0"/>
          <p:cNvSpPr/>
          <p:nvPr/>
        </p:nvSpPr>
        <p:spPr>
          <a:xfrm rot="-7426355">
            <a:off x="-466609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0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0"/>
          <p:cNvSpPr txBox="1">
            <a:spLocks noGrp="1"/>
          </p:cNvSpPr>
          <p:nvPr>
            <p:ph type="body" idx="1"/>
          </p:nvPr>
        </p:nvSpPr>
        <p:spPr>
          <a:xfrm>
            <a:off x="1545450" y="1330100"/>
            <a:ext cx="6053100" cy="3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2" y="2342077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5553048">
            <a:off x="-3421688" y="1600648"/>
            <a:ext cx="5990367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1460553" flipH="1">
            <a:off x="6702382" y="-661835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3657786">
            <a:off x="7243056" y="893138"/>
            <a:ext cx="4558957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3624623">
            <a:off x="5761668" y="608449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39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>
            <a:spLocks noGrp="1"/>
          </p:cNvSpPr>
          <p:nvPr>
            <p:ph type="pic" idx="2"/>
          </p:nvPr>
        </p:nvSpPr>
        <p:spPr>
          <a:xfrm>
            <a:off x="704000" y="1274500"/>
            <a:ext cx="3546900" cy="32442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31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1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1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1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31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Kulim Park"/>
                <a:ea typeface="Kulim Park"/>
                <a:cs typeface="Kulim Park"/>
                <a:sym typeface="Kulim Par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 rot="-859945" flipH="1">
            <a:off x="5665328" y="309646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2"/>
          <p:cNvSpPr/>
          <p:nvPr/>
        </p:nvSpPr>
        <p:spPr>
          <a:xfrm rot="1478505" flipH="1">
            <a:off x="1794833" y="-211178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2"/>
          <p:cNvSpPr txBox="1">
            <a:spLocks noGrp="1"/>
          </p:cNvSpPr>
          <p:nvPr>
            <p:ph type="title"/>
          </p:nvPr>
        </p:nvSpPr>
        <p:spPr>
          <a:xfrm>
            <a:off x="1699900" y="2520537"/>
            <a:ext cx="27369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" name="Google Shape;282;p32"/>
          <p:cNvSpPr txBox="1">
            <a:spLocks noGrp="1"/>
          </p:cNvSpPr>
          <p:nvPr>
            <p:ph type="subTitle" idx="1"/>
          </p:nvPr>
        </p:nvSpPr>
        <p:spPr>
          <a:xfrm>
            <a:off x="1699975" y="3065348"/>
            <a:ext cx="27369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2"/>
          <p:cNvSpPr txBox="1">
            <a:spLocks noGrp="1"/>
          </p:cNvSpPr>
          <p:nvPr>
            <p:ph type="title" idx="2"/>
          </p:nvPr>
        </p:nvSpPr>
        <p:spPr>
          <a:xfrm>
            <a:off x="4707338" y="2520537"/>
            <a:ext cx="2736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4" name="Google Shape;284;p32"/>
          <p:cNvSpPr txBox="1">
            <a:spLocks noGrp="1"/>
          </p:cNvSpPr>
          <p:nvPr>
            <p:ph type="subTitle" idx="3"/>
          </p:nvPr>
        </p:nvSpPr>
        <p:spPr>
          <a:xfrm>
            <a:off x="4707501" y="3065348"/>
            <a:ext cx="2736600" cy="1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2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9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3"/>
          <p:cNvSpPr txBox="1">
            <a:spLocks noGrp="1"/>
          </p:cNvSpPr>
          <p:nvPr>
            <p:ph type="title" idx="2"/>
          </p:nvPr>
        </p:nvSpPr>
        <p:spPr>
          <a:xfrm>
            <a:off x="4572012" y="3186751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subTitle" idx="1"/>
          </p:nvPr>
        </p:nvSpPr>
        <p:spPr>
          <a:xfrm>
            <a:off x="4572037" y="3694826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3"/>
          <p:cNvSpPr txBox="1">
            <a:spLocks noGrp="1"/>
          </p:cNvSpPr>
          <p:nvPr>
            <p:ph type="title" idx="3"/>
          </p:nvPr>
        </p:nvSpPr>
        <p:spPr>
          <a:xfrm>
            <a:off x="4572000" y="1747851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33"/>
          <p:cNvSpPr txBox="1">
            <a:spLocks noGrp="1"/>
          </p:cNvSpPr>
          <p:nvPr>
            <p:ph type="subTitle" idx="4"/>
          </p:nvPr>
        </p:nvSpPr>
        <p:spPr>
          <a:xfrm>
            <a:off x="4572025" y="2255926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3"/>
          <p:cNvSpPr/>
          <p:nvPr/>
        </p:nvSpPr>
        <p:spPr>
          <a:xfrm rot="-813319" flipH="1">
            <a:off x="7030742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/>
          <p:nvPr/>
        </p:nvSpPr>
        <p:spPr>
          <a:xfrm rot="-9940055">
            <a:off x="6313853" y="-2245551"/>
            <a:ext cx="4772748" cy="4241345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/>
          <p:nvPr/>
        </p:nvSpPr>
        <p:spPr>
          <a:xfrm rot="10800000" flipH="1">
            <a:off x="-4512131" y="0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4"/>
          <p:cNvSpPr/>
          <p:nvPr/>
        </p:nvSpPr>
        <p:spPr>
          <a:xfrm rot="405705">
            <a:off x="6781192" y="537430"/>
            <a:ext cx="7309974" cy="6849668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4"/>
          <p:cNvSpPr/>
          <p:nvPr/>
        </p:nvSpPr>
        <p:spPr>
          <a:xfrm rot="10221505">
            <a:off x="2162666" y="4072255"/>
            <a:ext cx="7826058" cy="2877843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/>
          <p:cNvSpPr/>
          <p:nvPr/>
        </p:nvSpPr>
        <p:spPr>
          <a:xfrm rot="1275851">
            <a:off x="-7113372" y="1815710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/>
          <p:cNvSpPr/>
          <p:nvPr/>
        </p:nvSpPr>
        <p:spPr>
          <a:xfrm rot="-1244159" flipH="1">
            <a:off x="-7039848" y="-79298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/>
          <p:cNvSpPr txBox="1">
            <a:spLocks noGrp="1"/>
          </p:cNvSpPr>
          <p:nvPr>
            <p:ph type="title"/>
          </p:nvPr>
        </p:nvSpPr>
        <p:spPr>
          <a:xfrm>
            <a:off x="2014775" y="1710525"/>
            <a:ext cx="51141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subTitle" idx="1"/>
          </p:nvPr>
        </p:nvSpPr>
        <p:spPr>
          <a:xfrm>
            <a:off x="2014925" y="2255348"/>
            <a:ext cx="51141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2"/>
          </p:nvPr>
        </p:nvSpPr>
        <p:spPr>
          <a:xfrm>
            <a:off x="2014780" y="3258850"/>
            <a:ext cx="51138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3" name="Google Shape;303;p34"/>
          <p:cNvSpPr txBox="1">
            <a:spLocks noGrp="1"/>
          </p:cNvSpPr>
          <p:nvPr>
            <p:ph type="subTitle" idx="3"/>
          </p:nvPr>
        </p:nvSpPr>
        <p:spPr>
          <a:xfrm>
            <a:off x="2015075" y="3803672"/>
            <a:ext cx="51138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5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5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5"/>
          <p:cNvSpPr/>
          <p:nvPr/>
        </p:nvSpPr>
        <p:spPr>
          <a:xfrm rot="9405665">
            <a:off x="-4880740" y="12811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5"/>
          <p:cNvSpPr/>
          <p:nvPr/>
        </p:nvSpPr>
        <p:spPr>
          <a:xfrm rot="-1478505">
            <a:off x="-2334601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5"/>
          <p:cNvSpPr/>
          <p:nvPr/>
        </p:nvSpPr>
        <p:spPr>
          <a:xfrm rot="9555841" flipH="1">
            <a:off x="780170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5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2"/>
          </p:nvPr>
        </p:nvSpPr>
        <p:spPr>
          <a:xfrm>
            <a:off x="1164025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"/>
          </p:nvPr>
        </p:nvSpPr>
        <p:spPr>
          <a:xfrm>
            <a:off x="1164075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5"/>
          <p:cNvSpPr txBox="1">
            <a:spLocks noGrp="1"/>
          </p:cNvSpPr>
          <p:nvPr>
            <p:ph type="title" idx="3"/>
          </p:nvPr>
        </p:nvSpPr>
        <p:spPr>
          <a:xfrm>
            <a:off x="3549063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35"/>
          <p:cNvSpPr txBox="1">
            <a:spLocks noGrp="1"/>
          </p:cNvSpPr>
          <p:nvPr>
            <p:ph type="subTitle" idx="4"/>
          </p:nvPr>
        </p:nvSpPr>
        <p:spPr>
          <a:xfrm>
            <a:off x="3549150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35"/>
          <p:cNvSpPr txBox="1">
            <a:spLocks noGrp="1"/>
          </p:cNvSpPr>
          <p:nvPr>
            <p:ph type="title" idx="5"/>
          </p:nvPr>
        </p:nvSpPr>
        <p:spPr>
          <a:xfrm>
            <a:off x="5934100" y="1617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35"/>
          <p:cNvSpPr txBox="1">
            <a:spLocks noGrp="1"/>
          </p:cNvSpPr>
          <p:nvPr>
            <p:ph type="subTitle" idx="6"/>
          </p:nvPr>
        </p:nvSpPr>
        <p:spPr>
          <a:xfrm>
            <a:off x="5934225" y="2151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2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/>
          <p:nvPr/>
        </p:nvSpPr>
        <p:spPr>
          <a:xfrm rot="10285629" flipH="1">
            <a:off x="-7063092" y="-236754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36"/>
          <p:cNvSpPr/>
          <p:nvPr/>
        </p:nvSpPr>
        <p:spPr>
          <a:xfrm>
            <a:off x="-4432130" y="168593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-2839443" flipH="1">
            <a:off x="2550622" y="32526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rot="-10305679" flipH="1">
            <a:off x="6458116" y="67162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rot="1478505" flipH="1">
            <a:off x="3777012" y="-1076247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rot="-9555841">
            <a:off x="-6505500" y="24943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title" idx="2"/>
          </p:nvPr>
        </p:nvSpPr>
        <p:spPr>
          <a:xfrm>
            <a:off x="1164025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1164075" y="34473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6"/>
          <p:cNvSpPr txBox="1">
            <a:spLocks noGrp="1"/>
          </p:cNvSpPr>
          <p:nvPr>
            <p:ph type="title" idx="3"/>
          </p:nvPr>
        </p:nvSpPr>
        <p:spPr>
          <a:xfrm>
            <a:off x="3549063" y="23795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0" name="Google Shape;330;p36"/>
          <p:cNvSpPr txBox="1">
            <a:spLocks noGrp="1"/>
          </p:cNvSpPr>
          <p:nvPr>
            <p:ph type="subTitle" idx="4"/>
          </p:nvPr>
        </p:nvSpPr>
        <p:spPr>
          <a:xfrm>
            <a:off x="3549150" y="29139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6"/>
          <p:cNvSpPr txBox="1">
            <a:spLocks noGrp="1"/>
          </p:cNvSpPr>
          <p:nvPr>
            <p:ph type="title" idx="5"/>
          </p:nvPr>
        </p:nvSpPr>
        <p:spPr>
          <a:xfrm>
            <a:off x="5934100" y="2912975"/>
            <a:ext cx="2045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5934225" y="3447359"/>
            <a:ext cx="20457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4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xfrm>
            <a:off x="2077025" y="151837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5" name="Google Shape;335;p37"/>
          <p:cNvSpPr txBox="1">
            <a:spLocks noGrp="1"/>
          </p:cNvSpPr>
          <p:nvPr>
            <p:ph type="subTitle" idx="1"/>
          </p:nvPr>
        </p:nvSpPr>
        <p:spPr>
          <a:xfrm>
            <a:off x="2077175" y="2063201"/>
            <a:ext cx="59091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37"/>
          <p:cNvSpPr txBox="1">
            <a:spLocks noGrp="1"/>
          </p:cNvSpPr>
          <p:nvPr>
            <p:ph type="title" idx="2"/>
          </p:nvPr>
        </p:nvSpPr>
        <p:spPr>
          <a:xfrm>
            <a:off x="2077027" y="257712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37" name="Google Shape;337;p37"/>
          <p:cNvSpPr txBox="1">
            <a:spLocks noGrp="1"/>
          </p:cNvSpPr>
          <p:nvPr>
            <p:ph type="subTitle" idx="3"/>
          </p:nvPr>
        </p:nvSpPr>
        <p:spPr>
          <a:xfrm>
            <a:off x="2077350" y="3121951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7"/>
          <p:cNvSpPr txBox="1">
            <a:spLocks noGrp="1"/>
          </p:cNvSpPr>
          <p:nvPr>
            <p:ph type="title" idx="4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7"/>
          <p:cNvSpPr/>
          <p:nvPr/>
        </p:nvSpPr>
        <p:spPr>
          <a:xfrm rot="10285629" flipH="1">
            <a:off x="-6531342" y="-212179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7"/>
          <p:cNvSpPr/>
          <p:nvPr/>
        </p:nvSpPr>
        <p:spPr>
          <a:xfrm>
            <a:off x="-4516430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7"/>
          <p:cNvSpPr/>
          <p:nvPr/>
        </p:nvSpPr>
        <p:spPr>
          <a:xfrm rot="-2839443" flipH="1">
            <a:off x="877472" y="3220259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7"/>
          <p:cNvSpPr/>
          <p:nvPr/>
        </p:nvSpPr>
        <p:spPr>
          <a:xfrm rot="-10305679" flipH="1">
            <a:off x="6411091" y="301976"/>
            <a:ext cx="7310080" cy="6849767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7"/>
          <p:cNvSpPr/>
          <p:nvPr/>
        </p:nvSpPr>
        <p:spPr>
          <a:xfrm rot="3278516" flipH="1">
            <a:off x="4649136" y="-366101"/>
            <a:ext cx="7826271" cy="287792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37"/>
          <p:cNvSpPr/>
          <p:nvPr/>
        </p:nvSpPr>
        <p:spPr>
          <a:xfrm rot="-9555841">
            <a:off x="-6466450" y="2570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7"/>
          <p:cNvSpPr txBox="1">
            <a:spLocks noGrp="1"/>
          </p:cNvSpPr>
          <p:nvPr>
            <p:ph type="title" idx="5"/>
          </p:nvPr>
        </p:nvSpPr>
        <p:spPr>
          <a:xfrm>
            <a:off x="2077027" y="3635876"/>
            <a:ext cx="18150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37"/>
          <p:cNvSpPr txBox="1">
            <a:spLocks noGrp="1"/>
          </p:cNvSpPr>
          <p:nvPr>
            <p:ph type="subTitle" idx="6"/>
          </p:nvPr>
        </p:nvSpPr>
        <p:spPr>
          <a:xfrm>
            <a:off x="2077350" y="4180701"/>
            <a:ext cx="5908800" cy="4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8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8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8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8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8"/>
          <p:cNvSpPr txBox="1">
            <a:spLocks noGrp="1"/>
          </p:cNvSpPr>
          <p:nvPr>
            <p:ph type="title"/>
          </p:nvPr>
        </p:nvSpPr>
        <p:spPr>
          <a:xfrm>
            <a:off x="5664001" y="17036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4" name="Google Shape;354;p38"/>
          <p:cNvSpPr txBox="1">
            <a:spLocks noGrp="1"/>
          </p:cNvSpPr>
          <p:nvPr>
            <p:ph type="subTitle" idx="1"/>
          </p:nvPr>
        </p:nvSpPr>
        <p:spPr>
          <a:xfrm>
            <a:off x="5664053" y="2135500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38"/>
          <p:cNvSpPr txBox="1">
            <a:spLocks noGrp="1"/>
          </p:cNvSpPr>
          <p:nvPr>
            <p:ph type="title" idx="2"/>
          </p:nvPr>
        </p:nvSpPr>
        <p:spPr>
          <a:xfrm>
            <a:off x="5664001" y="3198000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6" name="Google Shape;356;p38"/>
          <p:cNvSpPr txBox="1">
            <a:spLocks noGrp="1"/>
          </p:cNvSpPr>
          <p:nvPr>
            <p:ph type="subTitle" idx="3"/>
          </p:nvPr>
        </p:nvSpPr>
        <p:spPr>
          <a:xfrm>
            <a:off x="5664025" y="3629875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title" idx="4"/>
          </p:nvPr>
        </p:nvSpPr>
        <p:spPr>
          <a:xfrm>
            <a:off x="1252726" y="17036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subTitle" idx="5"/>
          </p:nvPr>
        </p:nvSpPr>
        <p:spPr>
          <a:xfrm>
            <a:off x="971503" y="2135500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title" idx="6"/>
          </p:nvPr>
        </p:nvSpPr>
        <p:spPr>
          <a:xfrm>
            <a:off x="1252726" y="3198000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subTitle" idx="7"/>
          </p:nvPr>
        </p:nvSpPr>
        <p:spPr>
          <a:xfrm>
            <a:off x="971475" y="3629875"/>
            <a:ext cx="25086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9"/>
          <p:cNvSpPr/>
          <p:nvPr/>
        </p:nvSpPr>
        <p:spPr>
          <a:xfrm rot="-10285603">
            <a:off x="586952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9"/>
          <p:cNvSpPr txBox="1">
            <a:spLocks noGrp="1"/>
          </p:cNvSpPr>
          <p:nvPr>
            <p:ph type="title"/>
          </p:nvPr>
        </p:nvSpPr>
        <p:spPr>
          <a:xfrm flipH="1">
            <a:off x="3993600" y="437700"/>
            <a:ext cx="44109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9"/>
          <p:cNvSpPr txBox="1">
            <a:spLocks noGrp="1"/>
          </p:cNvSpPr>
          <p:nvPr>
            <p:ph type="title" idx="2"/>
          </p:nvPr>
        </p:nvSpPr>
        <p:spPr>
          <a:xfrm>
            <a:off x="4157088" y="2211700"/>
            <a:ext cx="14544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39"/>
          <p:cNvSpPr txBox="1">
            <a:spLocks noGrp="1"/>
          </p:cNvSpPr>
          <p:nvPr>
            <p:ph type="subTitle" idx="1"/>
          </p:nvPr>
        </p:nvSpPr>
        <p:spPr>
          <a:xfrm>
            <a:off x="5964350" y="2211700"/>
            <a:ext cx="24405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9"/>
          <p:cNvSpPr txBox="1">
            <a:spLocks noGrp="1"/>
          </p:cNvSpPr>
          <p:nvPr>
            <p:ph type="title" idx="3"/>
          </p:nvPr>
        </p:nvSpPr>
        <p:spPr>
          <a:xfrm>
            <a:off x="4157088" y="3465525"/>
            <a:ext cx="14544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subTitle" idx="4"/>
          </p:nvPr>
        </p:nvSpPr>
        <p:spPr>
          <a:xfrm>
            <a:off x="5964350" y="3465525"/>
            <a:ext cx="2440500" cy="92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4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 rot="-4102360">
            <a:off x="4113422" y="47654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0"/>
          <p:cNvSpPr/>
          <p:nvPr/>
        </p:nvSpPr>
        <p:spPr>
          <a:xfrm rot="-813319" flipH="1">
            <a:off x="7043160" y="-1608948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0"/>
          <p:cNvSpPr/>
          <p:nvPr/>
        </p:nvSpPr>
        <p:spPr>
          <a:xfrm rot="-3394465">
            <a:off x="-4084285" y="336016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0"/>
          <p:cNvSpPr/>
          <p:nvPr/>
        </p:nvSpPr>
        <p:spPr>
          <a:xfrm rot="10285603" flipH="1">
            <a:off x="-4881689" y="-15084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0"/>
          <p:cNvSpPr/>
          <p:nvPr/>
        </p:nvSpPr>
        <p:spPr>
          <a:xfrm rot="6738480" flipH="1">
            <a:off x="5484634" y="1473878"/>
            <a:ext cx="7826261" cy="287791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40"/>
          <p:cNvSpPr txBox="1">
            <a:spLocks noGrp="1"/>
          </p:cNvSpPr>
          <p:nvPr>
            <p:ph type="title"/>
          </p:nvPr>
        </p:nvSpPr>
        <p:spPr>
          <a:xfrm>
            <a:off x="463326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1"/>
          </p:nvPr>
        </p:nvSpPr>
        <p:spPr>
          <a:xfrm>
            <a:off x="4633297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title" idx="2"/>
          </p:nvPr>
        </p:nvSpPr>
        <p:spPr>
          <a:xfrm>
            <a:off x="654461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3"/>
          </p:nvPr>
        </p:nvSpPr>
        <p:spPr>
          <a:xfrm>
            <a:off x="6544625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40"/>
          <p:cNvSpPr txBox="1">
            <a:spLocks noGrp="1"/>
          </p:cNvSpPr>
          <p:nvPr>
            <p:ph type="title" idx="4"/>
          </p:nvPr>
        </p:nvSpPr>
        <p:spPr>
          <a:xfrm>
            <a:off x="272186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1" name="Google Shape;381;p40"/>
          <p:cNvSpPr txBox="1">
            <a:spLocks noGrp="1"/>
          </p:cNvSpPr>
          <p:nvPr>
            <p:ph type="subTitle" idx="5"/>
          </p:nvPr>
        </p:nvSpPr>
        <p:spPr>
          <a:xfrm>
            <a:off x="2722019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title" idx="6"/>
          </p:nvPr>
        </p:nvSpPr>
        <p:spPr>
          <a:xfrm>
            <a:off x="810613" y="2692525"/>
            <a:ext cx="17886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3" name="Google Shape;383;p40"/>
          <p:cNvSpPr txBox="1">
            <a:spLocks noGrp="1"/>
          </p:cNvSpPr>
          <p:nvPr>
            <p:ph type="subTitle" idx="7"/>
          </p:nvPr>
        </p:nvSpPr>
        <p:spPr>
          <a:xfrm>
            <a:off x="810750" y="3124400"/>
            <a:ext cx="1788600" cy="8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40"/>
          <p:cNvSpPr txBox="1">
            <a:spLocks noGrp="1"/>
          </p:cNvSpPr>
          <p:nvPr>
            <p:ph type="title" idx="8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-4528356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9405665" flipH="1">
            <a:off x="6846081" y="1281156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 rot="1478505" flipH="1">
            <a:off x="3709533" y="-1000036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 flipH="1">
            <a:off x="720000" y="4389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 idx="2"/>
          </p:nvPr>
        </p:nvSpPr>
        <p:spPr>
          <a:xfrm>
            <a:off x="4789925" y="3371526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789950" y="3879601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3"/>
          </p:nvPr>
        </p:nvSpPr>
        <p:spPr>
          <a:xfrm>
            <a:off x="2028750" y="3371526"/>
            <a:ext cx="23253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4"/>
          </p:nvPr>
        </p:nvSpPr>
        <p:spPr>
          <a:xfrm>
            <a:off x="2028775" y="3879601"/>
            <a:ext cx="2325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 rot="9524149" flipH="1">
            <a:off x="-6659422" y="-2925302"/>
            <a:ext cx="9471569" cy="60490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 rot="-9555841">
            <a:off x="-6785773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1"/>
          <p:cNvSpPr/>
          <p:nvPr/>
        </p:nvSpPr>
        <p:spPr>
          <a:xfrm rot="-10285629">
            <a:off x="6057524" y="-212437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1"/>
          <p:cNvSpPr/>
          <p:nvPr/>
        </p:nvSpPr>
        <p:spPr>
          <a:xfrm flipH="1">
            <a:off x="7942003" y="1004988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1"/>
          <p:cNvSpPr/>
          <p:nvPr/>
        </p:nvSpPr>
        <p:spPr>
          <a:xfrm rot="2839443">
            <a:off x="-308418" y="2442034"/>
            <a:ext cx="6402141" cy="5689181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1"/>
          <p:cNvSpPr/>
          <p:nvPr/>
        </p:nvSpPr>
        <p:spPr>
          <a:xfrm rot="9405665">
            <a:off x="-5036390" y="1932081"/>
            <a:ext cx="7310152" cy="6849835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1"/>
          <p:cNvSpPr/>
          <p:nvPr/>
        </p:nvSpPr>
        <p:spPr>
          <a:xfrm rot="-1478505">
            <a:off x="-435239" y="-2304911"/>
            <a:ext cx="7826136" cy="2877871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1"/>
          <p:cNvSpPr/>
          <p:nvPr/>
        </p:nvSpPr>
        <p:spPr>
          <a:xfrm rot="9555841" flipH="1">
            <a:off x="8042252" y="1808506"/>
            <a:ext cx="8200942" cy="301569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1"/>
          <p:cNvSpPr txBox="1">
            <a:spLocks noGrp="1"/>
          </p:cNvSpPr>
          <p:nvPr>
            <p:ph type="title"/>
          </p:nvPr>
        </p:nvSpPr>
        <p:spPr>
          <a:xfrm>
            <a:off x="1465625" y="16274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3" name="Google Shape;393;p41"/>
          <p:cNvSpPr txBox="1">
            <a:spLocks noGrp="1"/>
          </p:cNvSpPr>
          <p:nvPr>
            <p:ph type="subTitle" idx="1"/>
          </p:nvPr>
        </p:nvSpPr>
        <p:spPr>
          <a:xfrm>
            <a:off x="1465675" y="208760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1"/>
          <p:cNvSpPr txBox="1">
            <a:spLocks noGrp="1"/>
          </p:cNvSpPr>
          <p:nvPr>
            <p:ph type="title" idx="2"/>
          </p:nvPr>
        </p:nvSpPr>
        <p:spPr>
          <a:xfrm>
            <a:off x="1465625" y="26654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5" name="Google Shape;395;p41"/>
          <p:cNvSpPr txBox="1">
            <a:spLocks noGrp="1"/>
          </p:cNvSpPr>
          <p:nvPr>
            <p:ph type="subTitle" idx="3"/>
          </p:nvPr>
        </p:nvSpPr>
        <p:spPr>
          <a:xfrm>
            <a:off x="1465675" y="31246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41"/>
          <p:cNvSpPr txBox="1">
            <a:spLocks noGrp="1"/>
          </p:cNvSpPr>
          <p:nvPr>
            <p:ph type="title" idx="4"/>
          </p:nvPr>
        </p:nvSpPr>
        <p:spPr>
          <a:xfrm>
            <a:off x="1465625" y="370347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7" name="Google Shape;397;p41"/>
          <p:cNvSpPr txBox="1">
            <a:spLocks noGrp="1"/>
          </p:cNvSpPr>
          <p:nvPr>
            <p:ph type="subTitle" idx="5"/>
          </p:nvPr>
        </p:nvSpPr>
        <p:spPr>
          <a:xfrm>
            <a:off x="1465675" y="41626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1"/>
          <p:cNvSpPr txBox="1">
            <a:spLocks noGrp="1"/>
          </p:cNvSpPr>
          <p:nvPr>
            <p:ph type="title" idx="6"/>
          </p:nvPr>
        </p:nvSpPr>
        <p:spPr>
          <a:xfrm>
            <a:off x="5348850" y="16274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9" name="Google Shape;399;p41"/>
          <p:cNvSpPr txBox="1">
            <a:spLocks noGrp="1"/>
          </p:cNvSpPr>
          <p:nvPr>
            <p:ph type="subTitle" idx="7"/>
          </p:nvPr>
        </p:nvSpPr>
        <p:spPr>
          <a:xfrm>
            <a:off x="5348900" y="208760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41"/>
          <p:cNvSpPr txBox="1">
            <a:spLocks noGrp="1"/>
          </p:cNvSpPr>
          <p:nvPr>
            <p:ph type="title" idx="8"/>
          </p:nvPr>
        </p:nvSpPr>
        <p:spPr>
          <a:xfrm>
            <a:off x="5348850" y="26654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1" name="Google Shape;401;p41"/>
          <p:cNvSpPr txBox="1">
            <a:spLocks noGrp="1"/>
          </p:cNvSpPr>
          <p:nvPr>
            <p:ph type="subTitle" idx="9"/>
          </p:nvPr>
        </p:nvSpPr>
        <p:spPr>
          <a:xfrm>
            <a:off x="5348900" y="312462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1"/>
          <p:cNvSpPr txBox="1">
            <a:spLocks noGrp="1"/>
          </p:cNvSpPr>
          <p:nvPr>
            <p:ph type="title" idx="13"/>
          </p:nvPr>
        </p:nvSpPr>
        <p:spPr>
          <a:xfrm>
            <a:off x="5348850" y="3703475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subTitle" idx="14"/>
          </p:nvPr>
        </p:nvSpPr>
        <p:spPr>
          <a:xfrm>
            <a:off x="5348900" y="4162650"/>
            <a:ext cx="2746500" cy="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1"/>
          <p:cNvSpPr txBox="1">
            <a:spLocks noGrp="1"/>
          </p:cNvSpPr>
          <p:nvPr>
            <p:ph type="title" idx="15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7_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2"/>
          <p:cNvSpPr/>
          <p:nvPr/>
        </p:nvSpPr>
        <p:spPr>
          <a:xfrm rot="9339447" flipH="1">
            <a:off x="-5157706" y="21951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2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42"/>
          <p:cNvSpPr/>
          <p:nvPr/>
        </p:nvSpPr>
        <p:spPr>
          <a:xfrm rot="649785">
            <a:off x="6848027" y="-2440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42"/>
          <p:cNvSpPr/>
          <p:nvPr/>
        </p:nvSpPr>
        <p:spPr>
          <a:xfrm rot="813319">
            <a:off x="-4299402" y="-4717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2"/>
          <p:cNvSpPr/>
          <p:nvPr/>
        </p:nvSpPr>
        <p:spPr>
          <a:xfrm rot="9089871">
            <a:off x="7049951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2"/>
          <p:cNvSpPr/>
          <p:nvPr/>
        </p:nvSpPr>
        <p:spPr>
          <a:xfrm rot="-576017">
            <a:off x="-4825529" y="-672274"/>
            <a:ext cx="7826074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42"/>
          <p:cNvSpPr txBox="1">
            <a:spLocks noGrp="1"/>
          </p:cNvSpPr>
          <p:nvPr>
            <p:ph type="title"/>
          </p:nvPr>
        </p:nvSpPr>
        <p:spPr>
          <a:xfrm>
            <a:off x="721076" y="19322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3" name="Google Shape;413;p42"/>
          <p:cNvSpPr txBox="1">
            <a:spLocks noGrp="1"/>
          </p:cNvSpPr>
          <p:nvPr>
            <p:ph type="subTitle" idx="1"/>
          </p:nvPr>
        </p:nvSpPr>
        <p:spPr>
          <a:xfrm>
            <a:off x="721125" y="22879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2"/>
          <p:cNvSpPr txBox="1">
            <a:spLocks noGrp="1"/>
          </p:cNvSpPr>
          <p:nvPr>
            <p:ph type="title" idx="2"/>
          </p:nvPr>
        </p:nvSpPr>
        <p:spPr>
          <a:xfrm>
            <a:off x="721076" y="38410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3"/>
          </p:nvPr>
        </p:nvSpPr>
        <p:spPr>
          <a:xfrm>
            <a:off x="721100" y="41967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title" idx="4"/>
          </p:nvPr>
        </p:nvSpPr>
        <p:spPr>
          <a:xfrm>
            <a:off x="3458376" y="19322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5"/>
          </p:nvPr>
        </p:nvSpPr>
        <p:spPr>
          <a:xfrm>
            <a:off x="3458425" y="22879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title" idx="6"/>
          </p:nvPr>
        </p:nvSpPr>
        <p:spPr>
          <a:xfrm>
            <a:off x="3458376" y="38410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7"/>
          </p:nvPr>
        </p:nvSpPr>
        <p:spPr>
          <a:xfrm>
            <a:off x="3458400" y="41967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title" idx="8"/>
          </p:nvPr>
        </p:nvSpPr>
        <p:spPr>
          <a:xfrm>
            <a:off x="6195726" y="19322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9"/>
          </p:nvPr>
        </p:nvSpPr>
        <p:spPr>
          <a:xfrm>
            <a:off x="6195775" y="22879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title" idx="13"/>
          </p:nvPr>
        </p:nvSpPr>
        <p:spPr>
          <a:xfrm>
            <a:off x="6195726" y="3841025"/>
            <a:ext cx="22272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23" name="Google Shape;423;p42"/>
          <p:cNvSpPr txBox="1">
            <a:spLocks noGrp="1"/>
          </p:cNvSpPr>
          <p:nvPr>
            <p:ph type="subTitle" idx="14"/>
          </p:nvPr>
        </p:nvSpPr>
        <p:spPr>
          <a:xfrm>
            <a:off x="6195750" y="4196700"/>
            <a:ext cx="22272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42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27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3"/>
          <p:cNvSpPr/>
          <p:nvPr/>
        </p:nvSpPr>
        <p:spPr>
          <a:xfrm rot="-9339447">
            <a:off x="6847042" y="2970420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3"/>
          <p:cNvSpPr/>
          <p:nvPr/>
        </p:nvSpPr>
        <p:spPr>
          <a:xfrm rot="10285603" flipH="1">
            <a:off x="-5277715" y="-246410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3"/>
          <p:cNvSpPr/>
          <p:nvPr/>
        </p:nvSpPr>
        <p:spPr>
          <a:xfrm rot="-649785" flipH="1">
            <a:off x="-4089159" y="1056050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43"/>
          <p:cNvSpPr/>
          <p:nvPr/>
        </p:nvSpPr>
        <p:spPr>
          <a:xfrm rot="-813319" flipH="1">
            <a:off x="7695609" y="-35221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43"/>
          <p:cNvSpPr/>
          <p:nvPr/>
        </p:nvSpPr>
        <p:spPr>
          <a:xfrm rot="-9089871" flipH="1">
            <a:off x="-5596635" y="1893780"/>
            <a:ext cx="7826200" cy="287789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3"/>
          <p:cNvSpPr/>
          <p:nvPr/>
        </p:nvSpPr>
        <p:spPr>
          <a:xfrm rot="1476017" flipH="1">
            <a:off x="6812373" y="775527"/>
            <a:ext cx="7826071" cy="287784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43"/>
          <p:cNvSpPr txBox="1">
            <a:spLocks noGrp="1"/>
          </p:cNvSpPr>
          <p:nvPr>
            <p:ph type="title"/>
          </p:nvPr>
        </p:nvSpPr>
        <p:spPr>
          <a:xfrm>
            <a:off x="1242888" y="1932225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3" name="Google Shape;433;p43"/>
          <p:cNvSpPr txBox="1">
            <a:spLocks noGrp="1"/>
          </p:cNvSpPr>
          <p:nvPr>
            <p:ph type="subTitle" idx="1"/>
          </p:nvPr>
        </p:nvSpPr>
        <p:spPr>
          <a:xfrm>
            <a:off x="1242930" y="2287900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3"/>
          <p:cNvSpPr txBox="1">
            <a:spLocks noGrp="1"/>
          </p:cNvSpPr>
          <p:nvPr>
            <p:ph type="title" idx="2"/>
          </p:nvPr>
        </p:nvSpPr>
        <p:spPr>
          <a:xfrm>
            <a:off x="1242889" y="3588576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" name="Google Shape;435;p43"/>
          <p:cNvSpPr txBox="1">
            <a:spLocks noGrp="1"/>
          </p:cNvSpPr>
          <p:nvPr>
            <p:ph type="subTitle" idx="3"/>
          </p:nvPr>
        </p:nvSpPr>
        <p:spPr>
          <a:xfrm>
            <a:off x="1242909" y="3944251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43"/>
          <p:cNvSpPr txBox="1">
            <a:spLocks noGrp="1"/>
          </p:cNvSpPr>
          <p:nvPr>
            <p:ph type="title" idx="4"/>
          </p:nvPr>
        </p:nvSpPr>
        <p:spPr>
          <a:xfrm>
            <a:off x="3973163" y="1932225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7" name="Google Shape;437;p43"/>
          <p:cNvSpPr txBox="1">
            <a:spLocks noGrp="1"/>
          </p:cNvSpPr>
          <p:nvPr>
            <p:ph type="subTitle" idx="5"/>
          </p:nvPr>
        </p:nvSpPr>
        <p:spPr>
          <a:xfrm>
            <a:off x="3973205" y="2287900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43"/>
          <p:cNvSpPr txBox="1">
            <a:spLocks noGrp="1"/>
          </p:cNvSpPr>
          <p:nvPr>
            <p:ph type="title" idx="6"/>
          </p:nvPr>
        </p:nvSpPr>
        <p:spPr>
          <a:xfrm>
            <a:off x="3973164" y="3588576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" name="Google Shape;439;p43"/>
          <p:cNvSpPr txBox="1">
            <a:spLocks noGrp="1"/>
          </p:cNvSpPr>
          <p:nvPr>
            <p:ph type="subTitle" idx="7"/>
          </p:nvPr>
        </p:nvSpPr>
        <p:spPr>
          <a:xfrm>
            <a:off x="3973184" y="3944251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43"/>
          <p:cNvSpPr txBox="1">
            <a:spLocks noGrp="1"/>
          </p:cNvSpPr>
          <p:nvPr>
            <p:ph type="title" idx="8"/>
          </p:nvPr>
        </p:nvSpPr>
        <p:spPr>
          <a:xfrm>
            <a:off x="6703489" y="1932225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1" name="Google Shape;441;p43"/>
          <p:cNvSpPr txBox="1">
            <a:spLocks noGrp="1"/>
          </p:cNvSpPr>
          <p:nvPr>
            <p:ph type="subTitle" idx="9"/>
          </p:nvPr>
        </p:nvSpPr>
        <p:spPr>
          <a:xfrm>
            <a:off x="6703530" y="2287900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43"/>
          <p:cNvSpPr txBox="1">
            <a:spLocks noGrp="1"/>
          </p:cNvSpPr>
          <p:nvPr>
            <p:ph type="title" idx="13"/>
          </p:nvPr>
        </p:nvSpPr>
        <p:spPr>
          <a:xfrm>
            <a:off x="6703489" y="3588576"/>
            <a:ext cx="1874700" cy="48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3" name="Google Shape;443;p43"/>
          <p:cNvSpPr txBox="1">
            <a:spLocks noGrp="1"/>
          </p:cNvSpPr>
          <p:nvPr>
            <p:ph type="subTitle" idx="14"/>
          </p:nvPr>
        </p:nvSpPr>
        <p:spPr>
          <a:xfrm>
            <a:off x="6703509" y="3944251"/>
            <a:ext cx="18747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anrope"/>
                <a:ea typeface="Manrope"/>
                <a:cs typeface="Manrope"/>
                <a:sym typeface="Manrop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43"/>
          <p:cNvSpPr txBox="1">
            <a:spLocks noGrp="1"/>
          </p:cNvSpPr>
          <p:nvPr>
            <p:ph type="title" idx="15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4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44"/>
          <p:cNvSpPr/>
          <p:nvPr/>
        </p:nvSpPr>
        <p:spPr>
          <a:xfrm>
            <a:off x="531517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4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44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44"/>
          <p:cNvSpPr/>
          <p:nvPr/>
        </p:nvSpPr>
        <p:spPr>
          <a:xfrm rot="-10285603">
            <a:off x="-4701904" y="288969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4"/>
          <p:cNvSpPr txBox="1">
            <a:spLocks noGrp="1"/>
          </p:cNvSpPr>
          <p:nvPr>
            <p:ph type="title" hasCustomPrompt="1"/>
          </p:nvPr>
        </p:nvSpPr>
        <p:spPr>
          <a:xfrm>
            <a:off x="723300" y="751975"/>
            <a:ext cx="4696800" cy="13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3" name="Google Shape;453;p44"/>
          <p:cNvSpPr txBox="1">
            <a:spLocks noGrp="1"/>
          </p:cNvSpPr>
          <p:nvPr>
            <p:ph type="subTitle" idx="1"/>
          </p:nvPr>
        </p:nvSpPr>
        <p:spPr>
          <a:xfrm>
            <a:off x="723300" y="2038177"/>
            <a:ext cx="46968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4" name="Google Shape;454;p44"/>
          <p:cNvSpPr txBox="1">
            <a:spLocks noGrp="1"/>
          </p:cNvSpPr>
          <p:nvPr>
            <p:ph type="title" idx="2" hasCustomPrompt="1"/>
          </p:nvPr>
        </p:nvSpPr>
        <p:spPr>
          <a:xfrm>
            <a:off x="723300" y="2598825"/>
            <a:ext cx="4696800" cy="13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5" name="Google Shape;455;p44"/>
          <p:cNvSpPr txBox="1">
            <a:spLocks noGrp="1"/>
          </p:cNvSpPr>
          <p:nvPr>
            <p:ph type="subTitle" idx="3"/>
          </p:nvPr>
        </p:nvSpPr>
        <p:spPr>
          <a:xfrm>
            <a:off x="723300" y="3889928"/>
            <a:ext cx="46968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9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5"/>
          <p:cNvSpPr/>
          <p:nvPr/>
        </p:nvSpPr>
        <p:spPr>
          <a:xfrm rot="-813319" flipH="1">
            <a:off x="4461871" y="-38204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5"/>
          <p:cNvSpPr/>
          <p:nvPr/>
        </p:nvSpPr>
        <p:spPr>
          <a:xfrm rot="-3394465">
            <a:off x="-4415599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5"/>
          <p:cNvSpPr/>
          <p:nvPr/>
        </p:nvSpPr>
        <p:spPr>
          <a:xfrm flipH="1">
            <a:off x="-3718816" y="-232974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5"/>
          <p:cNvSpPr/>
          <p:nvPr/>
        </p:nvSpPr>
        <p:spPr>
          <a:xfrm rot="-3406877" flipH="1">
            <a:off x="4741603" y="2701799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45"/>
          <p:cNvSpPr/>
          <p:nvPr/>
        </p:nvSpPr>
        <p:spPr>
          <a:xfrm rot="649760">
            <a:off x="-3160798" y="3729042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45"/>
          <p:cNvSpPr/>
          <p:nvPr/>
        </p:nvSpPr>
        <p:spPr>
          <a:xfrm rot="10285603" flipH="1">
            <a:off x="4594972" y="288969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5"/>
          <p:cNvSpPr txBox="1">
            <a:spLocks noGrp="1"/>
          </p:cNvSpPr>
          <p:nvPr>
            <p:ph type="title" hasCustomPrompt="1"/>
          </p:nvPr>
        </p:nvSpPr>
        <p:spPr>
          <a:xfrm>
            <a:off x="2223600" y="539500"/>
            <a:ext cx="46968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4" name="Google Shape;464;p45"/>
          <p:cNvSpPr txBox="1">
            <a:spLocks noGrp="1"/>
          </p:cNvSpPr>
          <p:nvPr>
            <p:ph type="subTitle" idx="1"/>
          </p:nvPr>
        </p:nvSpPr>
        <p:spPr>
          <a:xfrm>
            <a:off x="2223600" y="1437838"/>
            <a:ext cx="46968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65" name="Google Shape;465;p4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3354350"/>
            <a:ext cx="46968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6" name="Google Shape;466;p45"/>
          <p:cNvSpPr txBox="1">
            <a:spLocks noGrp="1"/>
          </p:cNvSpPr>
          <p:nvPr>
            <p:ph type="subTitle" idx="3"/>
          </p:nvPr>
        </p:nvSpPr>
        <p:spPr>
          <a:xfrm>
            <a:off x="2223600" y="4257426"/>
            <a:ext cx="46968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67" name="Google Shape;467;p4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1944550"/>
            <a:ext cx="4696800" cy="8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8" name="Google Shape;468;p45"/>
          <p:cNvSpPr txBox="1">
            <a:spLocks noGrp="1"/>
          </p:cNvSpPr>
          <p:nvPr>
            <p:ph type="subTitle" idx="5"/>
          </p:nvPr>
        </p:nvSpPr>
        <p:spPr>
          <a:xfrm>
            <a:off x="2223600" y="2847626"/>
            <a:ext cx="46968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8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46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6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46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46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6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46"/>
          <p:cNvSpPr txBox="1">
            <a:spLocks noGrp="1"/>
          </p:cNvSpPr>
          <p:nvPr>
            <p:ph type="title" idx="2"/>
          </p:nvPr>
        </p:nvSpPr>
        <p:spPr>
          <a:xfrm>
            <a:off x="872476" y="1425413"/>
            <a:ext cx="230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79" name="Google Shape;479;p46"/>
          <p:cNvSpPr txBox="1">
            <a:spLocks noGrp="1"/>
          </p:cNvSpPr>
          <p:nvPr>
            <p:ph type="subTitle" idx="1"/>
          </p:nvPr>
        </p:nvSpPr>
        <p:spPr>
          <a:xfrm>
            <a:off x="872475" y="3674675"/>
            <a:ext cx="23052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46"/>
          <p:cNvSpPr txBox="1">
            <a:spLocks noGrp="1"/>
          </p:cNvSpPr>
          <p:nvPr>
            <p:ph type="title" idx="3"/>
          </p:nvPr>
        </p:nvSpPr>
        <p:spPr>
          <a:xfrm>
            <a:off x="3498100" y="1425413"/>
            <a:ext cx="21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1" name="Google Shape;481;p46"/>
          <p:cNvSpPr txBox="1">
            <a:spLocks noGrp="1"/>
          </p:cNvSpPr>
          <p:nvPr>
            <p:ph type="subTitle" idx="4"/>
          </p:nvPr>
        </p:nvSpPr>
        <p:spPr>
          <a:xfrm>
            <a:off x="3498101" y="3674675"/>
            <a:ext cx="21477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46"/>
          <p:cNvSpPr txBox="1">
            <a:spLocks noGrp="1"/>
          </p:cNvSpPr>
          <p:nvPr>
            <p:ph type="title" idx="5"/>
          </p:nvPr>
        </p:nvSpPr>
        <p:spPr>
          <a:xfrm>
            <a:off x="5966121" y="1425413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3" name="Google Shape;483;p46"/>
          <p:cNvSpPr txBox="1">
            <a:spLocks noGrp="1"/>
          </p:cNvSpPr>
          <p:nvPr>
            <p:ph type="subTitle" idx="6"/>
          </p:nvPr>
        </p:nvSpPr>
        <p:spPr>
          <a:xfrm>
            <a:off x="5966125" y="3674675"/>
            <a:ext cx="23055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46"/>
          <p:cNvSpPr txBox="1">
            <a:spLocks noGrp="1"/>
          </p:cNvSpPr>
          <p:nvPr>
            <p:ph type="title" idx="7" hasCustomPrompt="1"/>
          </p:nvPr>
        </p:nvSpPr>
        <p:spPr>
          <a:xfrm>
            <a:off x="1573073" y="2523644"/>
            <a:ext cx="898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5" name="Google Shape;485;p46"/>
          <p:cNvSpPr txBox="1">
            <a:spLocks noGrp="1"/>
          </p:cNvSpPr>
          <p:nvPr>
            <p:ph type="title" idx="8" hasCustomPrompt="1"/>
          </p:nvPr>
        </p:nvSpPr>
        <p:spPr>
          <a:xfrm>
            <a:off x="4123139" y="2518934"/>
            <a:ext cx="898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86" name="Google Shape;486;p46"/>
          <p:cNvSpPr txBox="1">
            <a:spLocks noGrp="1"/>
          </p:cNvSpPr>
          <p:nvPr>
            <p:ph type="title" idx="9" hasCustomPrompt="1"/>
          </p:nvPr>
        </p:nvSpPr>
        <p:spPr>
          <a:xfrm>
            <a:off x="6672769" y="2523644"/>
            <a:ext cx="8982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30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7"/>
          <p:cNvSpPr/>
          <p:nvPr/>
        </p:nvSpPr>
        <p:spPr>
          <a:xfrm rot="7405535">
            <a:off x="3401384" y="-41810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7"/>
          <p:cNvSpPr/>
          <p:nvPr/>
        </p:nvSpPr>
        <p:spPr>
          <a:xfrm rot="10800000" flipH="1">
            <a:off x="6191327" y="6574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7"/>
          <p:cNvSpPr/>
          <p:nvPr/>
        </p:nvSpPr>
        <p:spPr>
          <a:xfrm rot="6847906" flipH="1">
            <a:off x="5303136" y="19645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7"/>
          <p:cNvSpPr/>
          <p:nvPr/>
        </p:nvSpPr>
        <p:spPr>
          <a:xfrm rot="-10150240">
            <a:off x="7399442" y="40332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7"/>
          <p:cNvSpPr/>
          <p:nvPr/>
        </p:nvSpPr>
        <p:spPr>
          <a:xfrm rot="9986681" flipH="1">
            <a:off x="-2153452" y="21955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7"/>
          <p:cNvSpPr/>
          <p:nvPr/>
        </p:nvSpPr>
        <p:spPr>
          <a:xfrm rot="-514397" flipH="1">
            <a:off x="-4377604" y="-37143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7"/>
          <p:cNvSpPr/>
          <p:nvPr/>
        </p:nvSpPr>
        <p:spPr>
          <a:xfrm rot="-3373645" flipH="1">
            <a:off x="-5233242" y="7996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7"/>
          <p:cNvSpPr txBox="1">
            <a:spLocks noGrp="1"/>
          </p:cNvSpPr>
          <p:nvPr>
            <p:ph type="title"/>
          </p:nvPr>
        </p:nvSpPr>
        <p:spPr>
          <a:xfrm>
            <a:off x="872476" y="2613288"/>
            <a:ext cx="230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6" name="Google Shape;496;p47"/>
          <p:cNvSpPr txBox="1">
            <a:spLocks noGrp="1"/>
          </p:cNvSpPr>
          <p:nvPr>
            <p:ph type="subTitle" idx="1"/>
          </p:nvPr>
        </p:nvSpPr>
        <p:spPr>
          <a:xfrm>
            <a:off x="872475" y="2979000"/>
            <a:ext cx="23052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47"/>
          <p:cNvSpPr txBox="1">
            <a:spLocks noGrp="1"/>
          </p:cNvSpPr>
          <p:nvPr>
            <p:ph type="title" idx="2"/>
          </p:nvPr>
        </p:nvSpPr>
        <p:spPr>
          <a:xfrm>
            <a:off x="3498100" y="2613288"/>
            <a:ext cx="2147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8" name="Google Shape;498;p47"/>
          <p:cNvSpPr txBox="1">
            <a:spLocks noGrp="1"/>
          </p:cNvSpPr>
          <p:nvPr>
            <p:ph type="subTitle" idx="3"/>
          </p:nvPr>
        </p:nvSpPr>
        <p:spPr>
          <a:xfrm>
            <a:off x="3498101" y="2979000"/>
            <a:ext cx="21477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47"/>
          <p:cNvSpPr txBox="1">
            <a:spLocks noGrp="1"/>
          </p:cNvSpPr>
          <p:nvPr>
            <p:ph type="title" idx="4"/>
          </p:nvPr>
        </p:nvSpPr>
        <p:spPr>
          <a:xfrm>
            <a:off x="5966121" y="261328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47"/>
          <p:cNvSpPr txBox="1">
            <a:spLocks noGrp="1"/>
          </p:cNvSpPr>
          <p:nvPr>
            <p:ph type="subTitle" idx="5"/>
          </p:nvPr>
        </p:nvSpPr>
        <p:spPr>
          <a:xfrm>
            <a:off x="5966125" y="2979000"/>
            <a:ext cx="2305500" cy="9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47"/>
          <p:cNvSpPr txBox="1">
            <a:spLocks noGrp="1"/>
          </p:cNvSpPr>
          <p:nvPr>
            <p:ph type="title" idx="6" hasCustomPrompt="1"/>
          </p:nvPr>
        </p:nvSpPr>
        <p:spPr>
          <a:xfrm>
            <a:off x="1407025" y="1529650"/>
            <a:ext cx="12303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2" name="Google Shape;502;p47"/>
          <p:cNvSpPr txBox="1">
            <a:spLocks noGrp="1"/>
          </p:cNvSpPr>
          <p:nvPr>
            <p:ph type="title" idx="7" hasCustomPrompt="1"/>
          </p:nvPr>
        </p:nvSpPr>
        <p:spPr>
          <a:xfrm>
            <a:off x="3957087" y="1524925"/>
            <a:ext cx="12303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3" name="Google Shape;503;p47"/>
          <p:cNvSpPr txBox="1">
            <a:spLocks noGrp="1"/>
          </p:cNvSpPr>
          <p:nvPr>
            <p:ph type="title" idx="8" hasCustomPrompt="1"/>
          </p:nvPr>
        </p:nvSpPr>
        <p:spPr>
          <a:xfrm>
            <a:off x="6506727" y="1529650"/>
            <a:ext cx="12303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8"/>
          <p:cNvSpPr/>
          <p:nvPr/>
        </p:nvSpPr>
        <p:spPr>
          <a:xfrm rot="-813319" flipH="1">
            <a:off x="4432698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8"/>
          <p:cNvSpPr/>
          <p:nvPr/>
        </p:nvSpPr>
        <p:spPr>
          <a:xfrm rot="649785">
            <a:off x="-1816445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8"/>
          <p:cNvSpPr/>
          <p:nvPr/>
        </p:nvSpPr>
        <p:spPr>
          <a:xfrm flipH="1">
            <a:off x="620870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8"/>
          <p:cNvSpPr/>
          <p:nvPr/>
        </p:nvSpPr>
        <p:spPr>
          <a:xfrm rot="-8823147" flipH="1">
            <a:off x="5804215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8"/>
          <p:cNvSpPr/>
          <p:nvPr/>
        </p:nvSpPr>
        <p:spPr>
          <a:xfrm rot="8100000" flipH="1">
            <a:off x="-2522993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8"/>
          <p:cNvSpPr/>
          <p:nvPr/>
        </p:nvSpPr>
        <p:spPr>
          <a:xfrm rot="-649785" flipH="1">
            <a:off x="3942880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8"/>
          <p:cNvSpPr/>
          <p:nvPr/>
        </p:nvSpPr>
        <p:spPr>
          <a:xfrm rot="-2128845" flipH="1">
            <a:off x="-1704639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8"/>
          <p:cNvSpPr txBox="1">
            <a:spLocks noGrp="1"/>
          </p:cNvSpPr>
          <p:nvPr>
            <p:ph type="title"/>
          </p:nvPr>
        </p:nvSpPr>
        <p:spPr>
          <a:xfrm>
            <a:off x="1276650" y="438900"/>
            <a:ext cx="6590700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48"/>
          <p:cNvSpPr txBox="1">
            <a:spLocks noGrp="1"/>
          </p:cNvSpPr>
          <p:nvPr>
            <p:ph type="subTitle" idx="1"/>
          </p:nvPr>
        </p:nvSpPr>
        <p:spPr>
          <a:xfrm>
            <a:off x="2854650" y="1652972"/>
            <a:ext cx="3434700" cy="100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48"/>
          <p:cNvSpPr/>
          <p:nvPr/>
        </p:nvSpPr>
        <p:spPr>
          <a:xfrm rot="9555807" flipH="1">
            <a:off x="7660042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8"/>
          <p:cNvSpPr txBox="1"/>
          <p:nvPr/>
        </p:nvSpPr>
        <p:spPr>
          <a:xfrm>
            <a:off x="1672100" y="3967300"/>
            <a:ext cx="58068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, and includes icons, infographics &amp; images by</a:t>
            </a:r>
            <a:r>
              <a:rPr lang="en" sz="1000" b="1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rPr>
              <a:t>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Manrope"/>
                <a:ea typeface="Manrope"/>
                <a:cs typeface="Manrope"/>
                <a:sym typeface="Manrop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000" b="1"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9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9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9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49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0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0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0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0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0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3952094">
            <a:off x="497883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1"/>
          <p:cNvSpPr/>
          <p:nvPr/>
        </p:nvSpPr>
        <p:spPr>
          <a:xfrm rot="813319">
            <a:off x="-1121291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51"/>
          <p:cNvSpPr/>
          <p:nvPr/>
        </p:nvSpPr>
        <p:spPr>
          <a:xfrm rot="-649785" flipH="1">
            <a:off x="6971064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1"/>
          <p:cNvSpPr/>
          <p:nvPr/>
        </p:nvSpPr>
        <p:spPr>
          <a:xfrm>
            <a:off x="1620973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1"/>
          <p:cNvSpPr/>
          <p:nvPr/>
        </p:nvSpPr>
        <p:spPr>
          <a:xfrm rot="8823147">
            <a:off x="-2081090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1"/>
          <p:cNvSpPr/>
          <p:nvPr/>
        </p:nvSpPr>
        <p:spPr>
          <a:xfrm rot="-8100000">
            <a:off x="7300672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1"/>
          <p:cNvSpPr/>
          <p:nvPr/>
        </p:nvSpPr>
        <p:spPr>
          <a:xfrm rot="649785">
            <a:off x="1211739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1"/>
          <p:cNvSpPr/>
          <p:nvPr/>
        </p:nvSpPr>
        <p:spPr>
          <a:xfrm rot="2128845">
            <a:off x="3591964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 rot="-9555807">
            <a:off x="-5772621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7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2"/>
          <p:cNvSpPr/>
          <p:nvPr/>
        </p:nvSpPr>
        <p:spPr>
          <a:xfrm rot="-7405535" flipH="1">
            <a:off x="-3234670" y="-39524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52"/>
          <p:cNvSpPr/>
          <p:nvPr/>
        </p:nvSpPr>
        <p:spPr>
          <a:xfrm rot="10800000">
            <a:off x="-4386762" y="8860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52"/>
          <p:cNvSpPr/>
          <p:nvPr/>
        </p:nvSpPr>
        <p:spPr>
          <a:xfrm rot="-6847906">
            <a:off x="-4259206" y="21931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52"/>
          <p:cNvSpPr/>
          <p:nvPr/>
        </p:nvSpPr>
        <p:spPr>
          <a:xfrm rot="10150240" flipH="1">
            <a:off x="-3503869" y="42618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52"/>
          <p:cNvSpPr/>
          <p:nvPr/>
        </p:nvSpPr>
        <p:spPr>
          <a:xfrm rot="-9986681">
            <a:off x="4621400" y="24241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2"/>
          <p:cNvSpPr/>
          <p:nvPr/>
        </p:nvSpPr>
        <p:spPr>
          <a:xfrm rot="514397">
            <a:off x="5775901" y="-34857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52"/>
          <p:cNvSpPr/>
          <p:nvPr/>
        </p:nvSpPr>
        <p:spPr>
          <a:xfrm rot="3373645">
            <a:off x="6277252" y="10282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55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rot="3394465" flipH="1">
            <a:off x="5041484" y="22860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-10285603">
            <a:off x="7150321" y="-22663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955394" flipH="1">
            <a:off x="1460861" y="-2197712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4572000" y="1369325"/>
            <a:ext cx="3850500" cy="3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rot="-813319" flipH="1">
            <a:off x="4432698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649785">
            <a:off x="-1816445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620870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-8823147" flipH="1">
            <a:off x="5492915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2254122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rot="-649785" flipH="1">
            <a:off x="3942880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-1244193" flipH="1">
            <a:off x="-2695083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9555807" flipH="1">
            <a:off x="7511217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796850" y="1301800"/>
            <a:ext cx="55503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/>
          <p:nvPr/>
        </p:nvSpPr>
        <p:spPr>
          <a:xfrm rot="813319">
            <a:off x="-2477752" y="-50555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rot="3394465" flipH="1">
            <a:off x="4067684" y="51096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>
            <a:off x="7010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rot="3406877">
            <a:off x="3098060" y="-32126"/>
            <a:ext cx="7826090" cy="2877855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723300" y="775600"/>
            <a:ext cx="6137400" cy="17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799500" y="2583500"/>
            <a:ext cx="61374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723300" y="1315950"/>
            <a:ext cx="2771700" cy="25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48" name="Google Shape;548;p5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554" name="Google Shape;554;p5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"/>
          <p:cNvSpPr txBox="1">
            <a:spLocks noGrp="1"/>
          </p:cNvSpPr>
          <p:nvPr>
            <p:ph type="ctrTitle"/>
          </p:nvPr>
        </p:nvSpPr>
        <p:spPr>
          <a:xfrm>
            <a:off x="437400" y="512392"/>
            <a:ext cx="6459448" cy="297556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400" dirty="0" err="1">
                <a:solidFill>
                  <a:schemeClr val="dk2"/>
                </a:solidFill>
                <a:latin typeface="Kulim Park"/>
                <a:ea typeface="Kulim Park"/>
                <a:cs typeface="Kulim Park"/>
              </a:rPr>
              <a:t>Irsko</a:t>
            </a:r>
            <a:r>
              <a:rPr lang="en" sz="5400" dirty="0">
                <a:solidFill>
                  <a:schemeClr val="dk2"/>
                </a:solidFill>
                <a:latin typeface="Kulim Park"/>
                <a:ea typeface="Kulim Park"/>
                <a:cs typeface="Kulim Park"/>
              </a:rPr>
              <a:t> 2025</a:t>
            </a:r>
            <a:br>
              <a:rPr lang="en" sz="5400" dirty="0">
                <a:solidFill>
                  <a:schemeClr val="dk2"/>
                </a:solidFill>
                <a:latin typeface="Kulim Park"/>
                <a:ea typeface="Kulim Park"/>
                <a:cs typeface="Kulim Park"/>
              </a:rPr>
            </a:br>
            <a:r>
              <a:rPr lang="en" sz="5400" dirty="0">
                <a:solidFill>
                  <a:schemeClr val="dk2"/>
                </a:solidFill>
                <a:latin typeface="Kulim Park"/>
                <a:ea typeface="Kulim Park"/>
                <a:cs typeface="Kulim Park"/>
              </a:rPr>
              <a:t>Erasmus+</a:t>
            </a:r>
          </a:p>
        </p:txBody>
      </p:sp>
      <p:sp>
        <p:nvSpPr>
          <p:cNvPr id="561" name="Google Shape;561;p58"/>
          <p:cNvSpPr txBox="1">
            <a:spLocks noGrp="1"/>
          </p:cNvSpPr>
          <p:nvPr>
            <p:ph type="subTitle" idx="1"/>
          </p:nvPr>
        </p:nvSpPr>
        <p:spPr>
          <a:xfrm>
            <a:off x="6439300" y="4492690"/>
            <a:ext cx="2551501" cy="5340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/>
              <a:t>Karolína </a:t>
            </a:r>
            <a:r>
              <a:rPr lang="en" err="1"/>
              <a:t>Kühnová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43C5C-B9C6-1CA1-343C-C261D7BFB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38"/>
            <a:ext cx="7702800" cy="626150"/>
          </a:xfrm>
        </p:spPr>
        <p:txBody>
          <a:bodyPr/>
          <a:lstStyle/>
          <a:p>
            <a:r>
              <a:rPr lang="cs-CZ" dirty="0"/>
              <a:t>Příprava na stáž</a:t>
            </a: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F138332-90E1-B927-5336-F74090603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627138"/>
            <a:ext cx="7702800" cy="3626675"/>
          </a:xfrm>
        </p:spPr>
        <p:txBody>
          <a:bodyPr/>
          <a:lstStyle/>
          <a:p>
            <a:r>
              <a:rPr lang="cs-CZ" sz="1800" dirty="0"/>
              <a:t>Zjišťovala jsem si informace o Irsku a místě stáže (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Johnstown</a:t>
            </a:r>
            <a:r>
              <a:rPr lang="cs-CZ" sz="1800" dirty="0"/>
              <a:t> </a:t>
            </a:r>
            <a:r>
              <a:rPr lang="cs-CZ" sz="1800" dirty="0" err="1"/>
              <a:t>Estate</a:t>
            </a:r>
            <a:r>
              <a:rPr lang="cs-CZ" sz="1800" dirty="0"/>
              <a:t>).</a:t>
            </a:r>
          </a:p>
          <a:p>
            <a:r>
              <a:rPr lang="cs-CZ" sz="1800" dirty="0"/>
              <a:t>Připravovala jsem si životopis v angličtině, absolvovala online test.</a:t>
            </a:r>
          </a:p>
          <a:p>
            <a:r>
              <a:rPr lang="cs-CZ" sz="1800" dirty="0"/>
              <a:t>Zjišťovala jsem si informace o místních zvycích a pravidel.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venku, oblečení, obloha, osoba&#10;&#10;Obsah generovaný pomocí AI může být nesprávný.">
            <a:extLst>
              <a:ext uri="{FF2B5EF4-FFF2-40B4-BE49-F238E27FC236}">
                <a16:creationId xmlns:a16="http://schemas.microsoft.com/office/drawing/2014/main" id="{71A80B9E-38A6-C93C-AEA9-A3656202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3" t="12134" r="4453" b="10879"/>
          <a:stretch>
            <a:fillRect/>
          </a:stretch>
        </p:blipFill>
        <p:spPr>
          <a:xfrm>
            <a:off x="6265741" y="1993534"/>
            <a:ext cx="2699632" cy="3002356"/>
          </a:xfrm>
          <a:prstGeom prst="rect">
            <a:avLst/>
          </a:prstGeom>
        </p:spPr>
      </p:pic>
      <p:pic>
        <p:nvPicPr>
          <p:cNvPr id="5" name="Obrázek 4" descr="Otevřít fotku">
            <a:extLst>
              <a:ext uri="{FF2B5EF4-FFF2-40B4-BE49-F238E27FC236}">
                <a16:creationId xmlns:a16="http://schemas.microsoft.com/office/drawing/2014/main" id="{2582D490-0C9F-F6B1-1483-9C954C7669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" t="26275" r="146" b="10201"/>
          <a:stretch>
            <a:fillRect/>
          </a:stretch>
        </p:blipFill>
        <p:spPr>
          <a:xfrm>
            <a:off x="611188" y="2065582"/>
            <a:ext cx="3516315" cy="300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0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A76F2-388B-DF34-709E-88C3911BB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19925" y="-1915"/>
            <a:ext cx="7704000" cy="562650"/>
          </a:xfrm>
        </p:spPr>
        <p:txBody>
          <a:bodyPr/>
          <a:lstStyle/>
          <a:p>
            <a:r>
              <a:rPr lang="cs-CZ" dirty="0"/>
              <a:t>Pracovní zkušenost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2F968C-2EFD-CE83-C66B-6023188D9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7508" y="648697"/>
            <a:ext cx="6881042" cy="4057303"/>
          </a:xfrm>
        </p:spPr>
        <p:txBody>
          <a:bodyPr/>
          <a:lstStyle/>
          <a:p>
            <a:pPr algn="l"/>
            <a:r>
              <a:rPr lang="cs-CZ" sz="1800" dirty="0"/>
              <a:t>Komunikovala jsem s klienty a dbala na jejich spokojenost.</a:t>
            </a:r>
          </a:p>
          <a:p>
            <a:pPr algn="l"/>
            <a:r>
              <a:rPr lang="cs-CZ" sz="1800" dirty="0"/>
              <a:t>Prováděla jsem hosty po SPA.</a:t>
            </a:r>
          </a:p>
          <a:p>
            <a:pPr algn="l"/>
            <a:r>
              <a:rPr lang="cs-CZ" sz="1800" dirty="0"/>
              <a:t>Komunikovala jsem s klienty před masáží.</a:t>
            </a:r>
          </a:p>
          <a:p>
            <a:pPr algn="l"/>
            <a:r>
              <a:rPr lang="cs-CZ" sz="1800" dirty="0"/>
              <a:t>Naučila jsem se nové masážní procedury.</a:t>
            </a:r>
          </a:p>
          <a:p>
            <a:pPr algn="l"/>
            <a:endParaRPr lang="cs-CZ" dirty="0"/>
          </a:p>
        </p:txBody>
      </p:sp>
      <p:pic>
        <p:nvPicPr>
          <p:cNvPr id="4" name="Obrázek 3" descr="Otevřít fotku">
            <a:extLst>
              <a:ext uri="{FF2B5EF4-FFF2-40B4-BE49-F238E27FC236}">
                <a16:creationId xmlns:a16="http://schemas.microsoft.com/office/drawing/2014/main" id="{6211FB93-15B9-307E-E7FF-4D0D74C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54" t="8517" r="15119" b="17236"/>
          <a:stretch>
            <a:fillRect/>
          </a:stretch>
        </p:blipFill>
        <p:spPr>
          <a:xfrm>
            <a:off x="115398" y="2203847"/>
            <a:ext cx="2173205" cy="2712525"/>
          </a:xfrm>
          <a:prstGeom prst="rect">
            <a:avLst/>
          </a:prstGeom>
        </p:spPr>
      </p:pic>
      <p:pic>
        <p:nvPicPr>
          <p:cNvPr id="5" name="Obrázek 4" descr="Otevřít fotku">
            <a:extLst>
              <a:ext uri="{FF2B5EF4-FFF2-40B4-BE49-F238E27FC236}">
                <a16:creationId xmlns:a16="http://schemas.microsoft.com/office/drawing/2014/main" id="{299B64DF-8735-73BF-F298-28220ACA9E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69" t="5468" r="2347" b="17057"/>
          <a:stretch>
            <a:fillRect/>
          </a:stretch>
        </p:blipFill>
        <p:spPr>
          <a:xfrm>
            <a:off x="6978787" y="2206318"/>
            <a:ext cx="2037100" cy="2710054"/>
          </a:xfrm>
          <a:prstGeom prst="rect">
            <a:avLst/>
          </a:prstGeom>
        </p:spPr>
      </p:pic>
      <p:pic>
        <p:nvPicPr>
          <p:cNvPr id="6" name="Obrázek 5" descr="Otevřít fotku">
            <a:extLst>
              <a:ext uri="{FF2B5EF4-FFF2-40B4-BE49-F238E27FC236}">
                <a16:creationId xmlns:a16="http://schemas.microsoft.com/office/drawing/2014/main" id="{1CCEF83B-B63B-6B0F-64D0-F51096D3AF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" t="16524" r="-188"/>
          <a:stretch>
            <a:fillRect/>
          </a:stretch>
        </p:blipFill>
        <p:spPr>
          <a:xfrm>
            <a:off x="3222014" y="2234711"/>
            <a:ext cx="2443528" cy="26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BA6A6C0-C320-DE4E-27A2-1A99E145CCE2}"/>
              </a:ext>
            </a:extLst>
          </p:cNvPr>
          <p:cNvSpPr txBox="1"/>
          <p:nvPr/>
        </p:nvSpPr>
        <p:spPr>
          <a:xfrm>
            <a:off x="3143250" y="111125"/>
            <a:ext cx="292893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 dirty="0">
                <a:solidFill>
                  <a:srgbClr val="1E1E1E"/>
                </a:solidFill>
                <a:latin typeface="Kulim Park"/>
              </a:rPr>
              <a:t>Volno časové aktivity</a:t>
            </a:r>
          </a:p>
        </p:txBody>
      </p:sp>
      <p:pic>
        <p:nvPicPr>
          <p:cNvPr id="3" name="Obrázek 2" descr="Otevřít fotku">
            <a:extLst>
              <a:ext uri="{FF2B5EF4-FFF2-40B4-BE49-F238E27FC236}">
                <a16:creationId xmlns:a16="http://schemas.microsoft.com/office/drawing/2014/main" id="{A51E2A33-1171-892C-2CB8-967F5A59F6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66" r="4527"/>
          <a:stretch>
            <a:fillRect/>
          </a:stretch>
        </p:blipFill>
        <p:spPr>
          <a:xfrm>
            <a:off x="182563" y="1889125"/>
            <a:ext cx="2833691" cy="291894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326200-B521-A51D-3879-6DF69FBE1427}"/>
              </a:ext>
            </a:extLst>
          </p:cNvPr>
          <p:cNvSpPr txBox="1"/>
          <p:nvPr/>
        </p:nvSpPr>
        <p:spPr>
          <a:xfrm>
            <a:off x="801687" y="1428750"/>
            <a:ext cx="148431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1600" dirty="0" err="1">
                <a:latin typeface="Manrope Medium"/>
              </a:rPr>
              <a:t>Emerald</a:t>
            </a:r>
            <a:r>
              <a:rPr lang="cs-CZ" sz="1600" dirty="0">
                <a:latin typeface="Manrope Medium"/>
              </a:rPr>
              <a:t> Park</a:t>
            </a:r>
          </a:p>
        </p:txBody>
      </p:sp>
      <p:pic>
        <p:nvPicPr>
          <p:cNvPr id="6" name="Obrázek 5" descr="Obsah obrázku venku, tráva, obloha, rostlina&#10;&#10;Obsah generovaný pomocí AI může být nesprávný.">
            <a:extLst>
              <a:ext uri="{FF2B5EF4-FFF2-40B4-BE49-F238E27FC236}">
                <a16:creationId xmlns:a16="http://schemas.microsoft.com/office/drawing/2014/main" id="{221CA9E6-BE0D-FFDD-032F-5D0B724557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10" r="2675" b="10510"/>
          <a:stretch>
            <a:fillRect/>
          </a:stretch>
        </p:blipFill>
        <p:spPr>
          <a:xfrm>
            <a:off x="3309937" y="1889125"/>
            <a:ext cx="2762255" cy="291920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499F82F-E1B7-B316-C3CF-5611EA91826D}"/>
              </a:ext>
            </a:extLst>
          </p:cNvPr>
          <p:cNvSpPr txBox="1"/>
          <p:nvPr/>
        </p:nvSpPr>
        <p:spPr>
          <a:xfrm>
            <a:off x="3651249" y="1428750"/>
            <a:ext cx="229393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600" dirty="0" err="1">
                <a:latin typeface="Manrope Medium"/>
              </a:rPr>
              <a:t>Maynooth</a:t>
            </a:r>
            <a:r>
              <a:rPr lang="cs-CZ" dirty="0">
                <a:latin typeface="Manrope Medium"/>
              </a:rPr>
              <a:t> </a:t>
            </a:r>
            <a:r>
              <a:rPr lang="cs-CZ" sz="1600" dirty="0">
                <a:latin typeface="Manrope Medium"/>
              </a:rPr>
              <a:t>university</a:t>
            </a:r>
          </a:p>
        </p:txBody>
      </p:sp>
      <p:pic>
        <p:nvPicPr>
          <p:cNvPr id="9" name="Obrázek 8" descr="Obsah obrázku venku, obloha, mrak, vozidlo&#10;&#10;Obsah generovaný pomocí AI může být nesprávný.">
            <a:extLst>
              <a:ext uri="{FF2B5EF4-FFF2-40B4-BE49-F238E27FC236}">
                <a16:creationId xmlns:a16="http://schemas.microsoft.com/office/drawing/2014/main" id="{42131EDA-94F8-D867-A7EC-26C32D40DCC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3601" r="205" b="7110"/>
          <a:stretch>
            <a:fillRect/>
          </a:stretch>
        </p:blipFill>
        <p:spPr>
          <a:xfrm>
            <a:off x="6324552" y="1889125"/>
            <a:ext cx="2638535" cy="291936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A75FCD-40F8-E737-70C1-7308A45F546F}"/>
              </a:ext>
            </a:extLst>
          </p:cNvPr>
          <p:cNvSpPr txBox="1"/>
          <p:nvPr/>
        </p:nvSpPr>
        <p:spPr>
          <a:xfrm>
            <a:off x="7215187" y="1428750"/>
            <a:ext cx="158750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s-CZ" sz="1600" dirty="0">
                <a:latin typeface="Manrope Medium"/>
              </a:rPr>
              <a:t>Dublin</a:t>
            </a:r>
          </a:p>
        </p:txBody>
      </p:sp>
    </p:spTree>
    <p:extLst>
      <p:ext uri="{BB962C8B-B14F-4D97-AF65-F5344CB8AC3E}">
        <p14:creationId xmlns:p14="http://schemas.microsoft.com/office/powerpoint/2010/main" val="242158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D22BA-9AE8-7DFB-C5D7-0D955492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19925" y="71354"/>
            <a:ext cx="7704000" cy="672554"/>
          </a:xfrm>
        </p:spPr>
        <p:txBody>
          <a:bodyPr/>
          <a:lstStyle/>
          <a:p>
            <a:r>
              <a:rPr lang="cs-CZ" dirty="0"/>
              <a:t>Zaujalo mě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2A2F3B-7911-F5A4-F714-80279622D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989" y="802562"/>
            <a:ext cx="8449003" cy="3903438"/>
          </a:xfrm>
        </p:spPr>
        <p:txBody>
          <a:bodyPr/>
          <a:lstStyle/>
          <a:p>
            <a:pPr algn="l"/>
            <a:r>
              <a:rPr lang="cs-CZ" sz="2000" dirty="0"/>
              <a:t>Prostředí Spa a práce s klienty.</a:t>
            </a:r>
            <a:endParaRPr lang="cs-CZ" dirty="0"/>
          </a:p>
          <a:p>
            <a:pPr algn="l"/>
            <a:r>
              <a:rPr lang="cs-CZ" sz="2000" dirty="0"/>
              <a:t>Kombinace masáží a kosmetická péče.</a:t>
            </a:r>
          </a:p>
          <a:p>
            <a:pPr algn="l"/>
            <a:r>
              <a:rPr lang="cs-CZ" sz="2000" dirty="0"/>
              <a:t>Prostředí a památky v Irsku. </a:t>
            </a:r>
          </a:p>
        </p:txBody>
      </p:sp>
      <p:pic>
        <p:nvPicPr>
          <p:cNvPr id="4" name="Obrázek 3" descr="Otevřít fotku">
            <a:extLst>
              <a:ext uri="{FF2B5EF4-FFF2-40B4-BE49-F238E27FC236}">
                <a16:creationId xmlns:a16="http://schemas.microsoft.com/office/drawing/2014/main" id="{5EC4A126-D417-9D72-CDF1-FCC6415D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64" t="18519" r="13662"/>
          <a:stretch>
            <a:fillRect/>
          </a:stretch>
        </p:blipFill>
        <p:spPr>
          <a:xfrm>
            <a:off x="269264" y="1897673"/>
            <a:ext cx="2290328" cy="3055329"/>
          </a:xfrm>
          <a:prstGeom prst="rect">
            <a:avLst/>
          </a:prstGeom>
        </p:spPr>
      </p:pic>
      <p:pic>
        <p:nvPicPr>
          <p:cNvPr id="5" name="Obrázek 4" descr="Otevřít fotku">
            <a:extLst>
              <a:ext uri="{FF2B5EF4-FFF2-40B4-BE49-F238E27FC236}">
                <a16:creationId xmlns:a16="http://schemas.microsoft.com/office/drawing/2014/main" id="{B0DE68DA-2859-99CF-8CE5-AA9A493924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86" r="12524" b="5840"/>
          <a:stretch>
            <a:fillRect/>
          </a:stretch>
        </p:blipFill>
        <p:spPr>
          <a:xfrm>
            <a:off x="6585071" y="1619249"/>
            <a:ext cx="2414682" cy="33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35F0A9-4EC7-7138-AFBF-9F5C0FDF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19925" y="-1914"/>
            <a:ext cx="7704000" cy="936322"/>
          </a:xfrm>
        </p:spPr>
        <p:txBody>
          <a:bodyPr/>
          <a:lstStyle/>
          <a:p>
            <a:r>
              <a:rPr lang="cs-CZ" dirty="0"/>
              <a:t>Co jsem se naučila?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9812F6-B72F-1EB0-7614-DAEDF373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181" y="934447"/>
            <a:ext cx="8632176" cy="4211168"/>
          </a:xfrm>
        </p:spPr>
        <p:txBody>
          <a:bodyPr/>
          <a:lstStyle/>
          <a:p>
            <a:pPr algn="l"/>
            <a:r>
              <a:rPr lang="cs-CZ" sz="2000" dirty="0"/>
              <a:t>Zlepšila jsem se v komunikaci v angličtině.</a:t>
            </a:r>
          </a:p>
          <a:p>
            <a:pPr algn="l"/>
            <a:r>
              <a:rPr lang="cs-CZ" sz="2000" dirty="0"/>
              <a:t>Pár frázi v irštině.</a:t>
            </a:r>
          </a:p>
          <a:p>
            <a:pPr algn="l"/>
            <a:r>
              <a:rPr lang="cs-CZ" sz="2000" dirty="0"/>
              <a:t>Spoléhat se sama na sebe.</a:t>
            </a:r>
          </a:p>
          <a:p>
            <a:pPr algn="l"/>
            <a:r>
              <a:rPr lang="cs-CZ" sz="2000" dirty="0"/>
              <a:t>Poznala jsem Irskou kulturu a zvyky.</a:t>
            </a:r>
          </a:p>
          <a:p>
            <a:pPr algn="l"/>
            <a:r>
              <a:rPr lang="cs-CZ" sz="2000" dirty="0"/>
              <a:t>Orientovat se v cizí zemi.</a:t>
            </a:r>
          </a:p>
          <a:p>
            <a:pPr algn="l"/>
            <a:r>
              <a:rPr lang="cs-CZ" sz="2000" dirty="0"/>
              <a:t>Nové masážní techniky.</a:t>
            </a:r>
          </a:p>
        </p:txBody>
      </p:sp>
      <p:pic>
        <p:nvPicPr>
          <p:cNvPr id="4" name="Obrázek 3" descr="Otevřít fotku">
            <a:extLst>
              <a:ext uri="{FF2B5EF4-FFF2-40B4-BE49-F238E27FC236}">
                <a16:creationId xmlns:a16="http://schemas.microsoft.com/office/drawing/2014/main" id="{06EDF514-C235-20DE-B0E9-B38A7142D1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34" r="-253" b="22934"/>
          <a:stretch>
            <a:fillRect/>
          </a:stretch>
        </p:blipFill>
        <p:spPr>
          <a:xfrm>
            <a:off x="6246093" y="1287771"/>
            <a:ext cx="2703851" cy="354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B80A2B-D690-B18A-942B-076076D3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mi tato stáž dala?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8962C6D-5D2F-E6CA-A163-9FA5AC85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700" y="1163413"/>
            <a:ext cx="7227850" cy="3812462"/>
          </a:xfrm>
        </p:spPr>
        <p:txBody>
          <a:bodyPr/>
          <a:lstStyle/>
          <a:p>
            <a:pPr algn="l"/>
            <a:r>
              <a:rPr lang="cs-CZ" sz="2000" dirty="0"/>
              <a:t>Získala jsem zkušenosti jak pracovat s klienty. </a:t>
            </a:r>
          </a:p>
          <a:p>
            <a:pPr algn="l"/>
            <a:r>
              <a:rPr lang="cs-CZ" sz="2000" dirty="0"/>
              <a:t>Zlepšila jsem si angličtinu.</a:t>
            </a:r>
          </a:p>
          <a:p>
            <a:pPr algn="l"/>
            <a:r>
              <a:rPr lang="cs-CZ" sz="2000" dirty="0"/>
              <a:t>Spoustu nových přátel. </a:t>
            </a:r>
          </a:p>
          <a:p>
            <a:pPr algn="l"/>
            <a:r>
              <a:rPr lang="cs-CZ" sz="2000" dirty="0"/>
              <a:t>Naučila jsem se pracovat samostatně.</a:t>
            </a:r>
          </a:p>
          <a:p>
            <a:pPr algn="l"/>
            <a:r>
              <a:rPr lang="cs-CZ" sz="2000" dirty="0"/>
              <a:t>Velkou zkušenost do života.</a:t>
            </a:r>
          </a:p>
        </p:txBody>
      </p:sp>
      <p:pic>
        <p:nvPicPr>
          <p:cNvPr id="5" name="Obrázek 4" descr="Obsah obrázku osoba, Lidská tvář, oblečení, úsměv&#10;&#10;Obsah generovaný pomocí AI může být nesprávný.">
            <a:extLst>
              <a:ext uri="{FF2B5EF4-FFF2-40B4-BE49-F238E27FC236}">
                <a16:creationId xmlns:a16="http://schemas.microsoft.com/office/drawing/2014/main" id="{920079A3-B451-2DCF-598E-B9B1774D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17" r="388" b="16540"/>
          <a:stretch>
            <a:fillRect/>
          </a:stretch>
        </p:blipFill>
        <p:spPr>
          <a:xfrm>
            <a:off x="6752262" y="1757586"/>
            <a:ext cx="2132363" cy="3074452"/>
          </a:xfrm>
          <a:prstGeom prst="rect">
            <a:avLst/>
          </a:prstGeom>
        </p:spPr>
      </p:pic>
      <p:pic>
        <p:nvPicPr>
          <p:cNvPr id="7" name="Obrázek 6" descr="Otevřít fotku">
            <a:extLst>
              <a:ext uri="{FF2B5EF4-FFF2-40B4-BE49-F238E27FC236}">
                <a16:creationId xmlns:a16="http://schemas.microsoft.com/office/drawing/2014/main" id="{C71103EC-2540-CC36-DCB7-81D6206BAA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31" t="16296" r="328" b="3210"/>
          <a:stretch>
            <a:fillRect/>
          </a:stretch>
        </p:blipFill>
        <p:spPr>
          <a:xfrm>
            <a:off x="4513887" y="2571750"/>
            <a:ext cx="1870769" cy="226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48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379AC-31F7-09E0-FB8C-D81ADEF8B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087" y="57513"/>
            <a:ext cx="7935825" cy="645600"/>
          </a:xfrm>
        </p:spPr>
        <p:txBody>
          <a:bodyPr/>
          <a:lstStyle/>
          <a:p>
            <a:r>
              <a:rPr lang="cs-CZ" sz="3200" err="1"/>
              <a:t>The</a:t>
            </a:r>
            <a:r>
              <a:rPr lang="cs-CZ" sz="3200" dirty="0"/>
              <a:t> </a:t>
            </a:r>
            <a:r>
              <a:rPr lang="cs-CZ" sz="3200" err="1"/>
              <a:t>johnstown</a:t>
            </a:r>
            <a:r>
              <a:rPr lang="cs-CZ" sz="3200" dirty="0"/>
              <a:t> </a:t>
            </a:r>
            <a:r>
              <a:rPr lang="cs-CZ" sz="3200" err="1"/>
              <a:t>estate</a:t>
            </a:r>
            <a:r>
              <a:rPr lang="cs-CZ" sz="3200" dirty="0"/>
              <a:t> hotel a </a:t>
            </a:r>
            <a:r>
              <a:rPr lang="cs-CZ" sz="3200" err="1"/>
              <a:t>spa</a:t>
            </a:r>
            <a:endParaRPr lang="cs-CZ" sz="3200" dirty="0"/>
          </a:p>
        </p:txBody>
      </p:sp>
      <p:pic>
        <p:nvPicPr>
          <p:cNvPr id="5" name="Obrázek 4" descr="Otevřít fotku">
            <a:extLst>
              <a:ext uri="{FF2B5EF4-FFF2-40B4-BE49-F238E27FC236}">
                <a16:creationId xmlns:a16="http://schemas.microsoft.com/office/drawing/2014/main" id="{04761B42-5784-9611-12AA-117B9FC3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778000"/>
            <a:ext cx="2373313" cy="3111500"/>
          </a:xfrm>
          <a:prstGeom prst="rect">
            <a:avLst/>
          </a:prstGeom>
        </p:spPr>
      </p:pic>
      <p:pic>
        <p:nvPicPr>
          <p:cNvPr id="6" name="Obrázek 5" descr="Otevřít fotku">
            <a:extLst>
              <a:ext uri="{FF2B5EF4-FFF2-40B4-BE49-F238E27FC236}">
                <a16:creationId xmlns:a16="http://schemas.microsoft.com/office/drawing/2014/main" id="{95FD8972-60B8-8B6A-C19B-E73429D3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500" y="1912938"/>
            <a:ext cx="2079625" cy="2833687"/>
          </a:xfrm>
          <a:prstGeom prst="rect">
            <a:avLst/>
          </a:prstGeom>
        </p:spPr>
      </p:pic>
      <p:pic>
        <p:nvPicPr>
          <p:cNvPr id="7" name="Obrázek 6" descr="Otevřít fotku">
            <a:extLst>
              <a:ext uri="{FF2B5EF4-FFF2-40B4-BE49-F238E27FC236}">
                <a16:creationId xmlns:a16="http://schemas.microsoft.com/office/drawing/2014/main" id="{E88AA579-44C8-B2C0-A67A-FB313D8D6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13" y="706437"/>
            <a:ext cx="3381375" cy="2317751"/>
          </a:xfrm>
          <a:prstGeom prst="rect">
            <a:avLst/>
          </a:prstGeom>
        </p:spPr>
      </p:pic>
      <p:pic>
        <p:nvPicPr>
          <p:cNvPr id="8" name="Obrázek 7" descr="Otevřít fotku">
            <a:extLst>
              <a:ext uri="{FF2B5EF4-FFF2-40B4-BE49-F238E27FC236}">
                <a16:creationId xmlns:a16="http://schemas.microsoft.com/office/drawing/2014/main" id="{36FCE315-1E44-01B4-E2E4-C310F8A88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437" y="3238500"/>
            <a:ext cx="1524001" cy="17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41268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187</Words>
  <Application>Microsoft Office PowerPoint</Application>
  <PresentationFormat>Předvádění na obrazovce (16:9)</PresentationFormat>
  <Paragraphs>43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20" baseType="lpstr">
      <vt:lpstr>Kulim Park</vt:lpstr>
      <vt:lpstr>Proxima Nova</vt:lpstr>
      <vt:lpstr>Manrope</vt:lpstr>
      <vt:lpstr>PT Sans</vt:lpstr>
      <vt:lpstr>Proxima Nova Semibold</vt:lpstr>
      <vt:lpstr>Arial</vt:lpstr>
      <vt:lpstr>Nunito Light</vt:lpstr>
      <vt:lpstr>Kulim Park SemiBold</vt:lpstr>
      <vt:lpstr>Manrope Medium</vt:lpstr>
      <vt:lpstr>Minimalist Korean Aesthetic Pitch Deck by Slidesgo</vt:lpstr>
      <vt:lpstr>Slidesgo Final Pages</vt:lpstr>
      <vt:lpstr>Slidesgo Final Pages</vt:lpstr>
      <vt:lpstr>Irsko 2025 Erasmus+</vt:lpstr>
      <vt:lpstr>Příprava na stáž</vt:lpstr>
      <vt:lpstr>Pracovní zkušenost</vt:lpstr>
      <vt:lpstr>Prezentace aplikace PowerPoint</vt:lpstr>
      <vt:lpstr>Zaujalo mě</vt:lpstr>
      <vt:lpstr>Co jsem se naučila?</vt:lpstr>
      <vt:lpstr>Co mi tato stáž dala?</vt:lpstr>
      <vt:lpstr>The johnstown estate hotel a spa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Irsko 2025 Erasmus+</dc:title>
  <dc:creator>Michaela Uhlířová</dc:creator>
  <cp:lastModifiedBy>Michaela Uhlířová</cp:lastModifiedBy>
  <cp:revision>388</cp:revision>
  <dcterms:modified xsi:type="dcterms:W3CDTF">2026-01-14T21:21:05Z</dcterms:modified>
</cp:coreProperties>
</file>