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  <p:sldId id="266" r:id="rId9"/>
    <p:sldId id="268" r:id="rId10"/>
    <p:sldId id="26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79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25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06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77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30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65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09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49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23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70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47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6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7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06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0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14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0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EF20E0C-2605-418D-AB7C-441FA114FA04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1A38B4F-6453-48BC-8F84-D9E19598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9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CAED7-B7F7-478E-AB60-B7CE59FF0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Stáž v Irsku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41A217-B43B-474B-846C-9509DB245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Marie Nováková, MR4</a:t>
            </a:r>
          </a:p>
        </p:txBody>
      </p:sp>
      <p:pic>
        <p:nvPicPr>
          <p:cNvPr id="2050" name="Picture 2" descr="The Johnstown Estate Reviews, Deals &amp; Photos 2026 - Expedia">
            <a:extLst>
              <a:ext uri="{FF2B5EF4-FFF2-40B4-BE49-F238E27FC236}">
                <a16:creationId xmlns:a16="http://schemas.microsoft.com/office/drawing/2014/main" id="{581BE303-6DF7-4E69-BFDD-44E51073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60" y="927767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D374B-429B-4B8C-96C5-5C85149C73BF}"/>
              </a:ext>
            </a:extLst>
          </p:cNvPr>
          <p:cNvSpPr txBox="1">
            <a:spLocks/>
          </p:cNvSpPr>
          <p:nvPr/>
        </p:nvSpPr>
        <p:spPr bwMode="gray">
          <a:xfrm>
            <a:off x="5636206" y="2099732"/>
            <a:ext cx="5191105" cy="1201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THE JOHNOSTOWN ESTATE</a:t>
            </a:r>
          </a:p>
        </p:txBody>
      </p:sp>
    </p:spTree>
    <p:extLst>
      <p:ext uri="{BB962C8B-B14F-4D97-AF65-F5344CB8AC3E}">
        <p14:creationId xmlns:p14="http://schemas.microsoft.com/office/powerpoint/2010/main" val="425990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4A00324-0278-4302-83E3-7B9849114B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4" y="2603500"/>
            <a:ext cx="1921668" cy="3416300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01BB178-6627-49AF-94D8-609144BCCD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8" y="2603500"/>
            <a:ext cx="2562225" cy="3416300"/>
          </a:xfrm>
        </p:spPr>
      </p:pic>
      <p:pic>
        <p:nvPicPr>
          <p:cNvPr id="11" name="Zástupný obsah 5">
            <a:extLst>
              <a:ext uri="{FF2B5EF4-FFF2-40B4-BE49-F238E27FC236}">
                <a16:creationId xmlns:a16="http://schemas.microsoft.com/office/drawing/2014/main" id="{917EC7EA-4497-4B8B-B01F-E3065DCAE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3316" y="1856184"/>
            <a:ext cx="1921668" cy="3416300"/>
          </a:xfrm>
          <a:prstGeom prst="rect">
            <a:avLst/>
          </a:prstGeom>
        </p:spPr>
      </p:pic>
      <p:pic>
        <p:nvPicPr>
          <p:cNvPr id="12" name="Zástupný obsah 7">
            <a:extLst>
              <a:ext uri="{FF2B5EF4-FFF2-40B4-BE49-F238E27FC236}">
                <a16:creationId xmlns:a16="http://schemas.microsoft.com/office/drawing/2014/main" id="{B5B3DA58-BC84-4EB8-BFB3-41C2C0DA5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43" y="2603500"/>
            <a:ext cx="275919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4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A1E06-CE8E-4FB1-9E4A-F3F549A5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Poděkování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C1494A-AD75-463E-98EB-8FCAA3D4B743}"/>
              </a:ext>
            </a:extLst>
          </p:cNvPr>
          <p:cNvSpPr txBox="1"/>
          <p:nvPr/>
        </p:nvSpPr>
        <p:spPr>
          <a:xfrm>
            <a:off x="1590261" y="2639832"/>
            <a:ext cx="76412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a typeface="+mj-lt"/>
                <a:cs typeface="+mj-lt"/>
              </a:rPr>
              <a:t>Erasmus pro nás byla skvělá příležitost, nejen k profesnímu, ale i osobnímu růstu. Získali jsme nové dovednosti, naučily se samostatnosti a dodalo nám to sebevědomí. Také jsme si ověřili, že dokážeme fungovat I v mezinárodním prostředí. Tento program bychom určitě doporučili každému, kdo chce zažít něco víc, než jen učení se v prostředí, které znáte, také těm, kteří se chtějí  rozvíjet v tomto oboru stejně jako my.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7852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9D84C-7B59-43A8-BACA-88802C13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stáž – Dublin, Irsko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4FF92A-8CF6-4B09-BBA0-58045E09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Před odletem jsem absolvovala přípravu z anglického jazyka prostřednictvím online kurzu zakončeného testem, společně s vyučujícím AJ a využíváním online aplikací pro výuku AJ. Na odborném výcviku jsme si procvičovali různé masáže, abychom byly dobře připravené. </a:t>
            </a:r>
          </a:p>
          <a:p>
            <a:pPr marL="0" indent="0">
              <a:buNone/>
            </a:pPr>
            <a:r>
              <a:rPr lang="cs-CZ" dirty="0"/>
              <a:t>Na informativní schůzce jsme byli seznámeni koordinátorkou projektu s hotelem, s podmínkami stáže, s ubytováním a našimi mentory.</a:t>
            </a:r>
          </a:p>
        </p:txBody>
      </p:sp>
      <p:pic>
        <p:nvPicPr>
          <p:cNvPr id="1026" name="Picture 2" descr="Může jít o obrázek ‎akupunktura, nemocnice a ‎text, kde se píše ‎πππ S-S,+Sp= 2+ v글찌려 S=4mr2 V-ㅍ근 P0umA T 사o E loslovenská sútaź loslovenskásűtażžiak žiaka ednych zdravotnicky odbore masér Celoslovenská strednych zdr V odborema mas Petrovice ב Diw 03 ร03 Pu ص‎‎‎">
            <a:extLst>
              <a:ext uri="{FF2B5EF4-FFF2-40B4-BE49-F238E27FC236}">
                <a16:creationId xmlns:a16="http://schemas.microsoft.com/office/drawing/2014/main" id="{1CACC671-656C-4573-A0A6-7DC42496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684" y="4238044"/>
            <a:ext cx="3265858" cy="24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6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39B31-0C26-495F-B25B-0B2EC4E5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stáž - začátky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A98A8-667E-4146-A641-F75971A8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Stáž jsem absolvovala ve SPA v části, kde se klientům poskytují masáže.</a:t>
            </a:r>
          </a:p>
          <a:p>
            <a:pPr marL="0" indent="0">
              <a:buNone/>
            </a:pPr>
            <a:r>
              <a:rPr lang="cs-CZ" dirty="0"/>
              <a:t>V hotelu je kladen velký důraz na poskytování kvalitních služeb, takže i naše zaučení bylo velmi důkladné a náročné. Obsahovalo: přípravu pracoviště, přijímání objednávek, asistence při vyplňování karty klienta, masáže, úklid, dodržování hygienických pravidel, výměna prostěradel, výměna ručníků.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6578CFA-70B7-4153-9028-D841F38E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526" y="2403222"/>
            <a:ext cx="2529474" cy="44547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37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B8DEB-D306-4D0D-AFBB-25E25D38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stáže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E92BA6-8A7A-4F0B-ABA7-15D2D025B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Našim úkolem bylo: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připravit pracoviště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seznámit se s objednanou masáži a připravit se na 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přijmout klienta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seznámit se s jeho kartou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úklid po masáží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závěrečný úklid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A8EE03-9082-466C-9C07-A70D44258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07" y="2603500"/>
            <a:ext cx="2307919" cy="38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7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55137-6A13-460B-9E71-261C9024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technologie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7B449-C25D-4BE0-B53D-2E7E537DC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Při denních činnostech jsme se učili používat digitální technologie:</a:t>
            </a:r>
          </a:p>
          <a:p>
            <a:r>
              <a:rPr lang="cs-CZ" dirty="0"/>
              <a:t>elektronické online objednávky </a:t>
            </a:r>
          </a:p>
          <a:p>
            <a:r>
              <a:rPr lang="cs-CZ" dirty="0"/>
              <a:t>elektronickou plachtu pro přehlednost rezervací na určitý úsek</a:t>
            </a:r>
          </a:p>
          <a:p>
            <a:r>
              <a:rPr lang="cs-CZ" dirty="0"/>
              <a:t>elektronické vyplňování klientské karty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F2B3B3-7941-475E-9C51-A3E2BFB9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29" y="4449319"/>
            <a:ext cx="3382716" cy="21708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F54CBC-2E7A-41B3-B773-06EDC6B96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910" y="3728309"/>
            <a:ext cx="4204467" cy="29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9D1D6-BB9A-4F32-8423-91FE2B64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Masáže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584DB1-3AA0-4679-AEC3-B026C52A2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Masáže, které jsem uměla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D8B5E8-7C78-4B71-82F1-DBC634434DE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klasická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havajská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relaxační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C807BD-1096-4B7B-8C73-4A98829B4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Masáže, které jsem si zlepšila	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53F3B2A-7511-423A-8F14-3BDD4C863A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masáž plosky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baňkování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B474C86-8B6F-42EA-BD16-AB074F101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Masáže, které jsem se naučila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9A1D286-4321-490E-B593-05C87B4885C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767676"/>
                </a:solidFill>
                <a:latin typeface="Arial" panose="020B0604020202020204" pitchFamily="34" charset="0"/>
              </a:rPr>
              <a:t>a</a:t>
            </a:r>
            <a:r>
              <a:rPr lang="cs-CZ" i="0" dirty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jurvédská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767676"/>
                </a:solidFill>
                <a:latin typeface="Arial" panose="020B0604020202020204" pitchFamily="34" charset="0"/>
              </a:rPr>
              <a:t>lávovými kameny</a:t>
            </a:r>
            <a:endParaRPr lang="cs-CZ" i="0" dirty="0">
              <a:solidFill>
                <a:srgbClr val="47474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9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27AB1-6242-49D4-A0A5-E9187FCC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stáž – nová zkušenost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6F654-1BF8-4F17-B080-52D9D303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Angličtina v praxi - 👍</a:t>
            </a:r>
          </a:p>
          <a:p>
            <a:pPr marL="0" indent="0">
              <a:buNone/>
            </a:pPr>
            <a:r>
              <a:rPr lang="cs-CZ" dirty="0"/>
              <a:t>Během tohoto pobytu se zlepšily především mé komunikační dovednosti.</a:t>
            </a:r>
          </a:p>
          <a:p>
            <a:r>
              <a:rPr lang="cs-CZ" dirty="0"/>
              <a:t>Nové metody - 👍</a:t>
            </a:r>
          </a:p>
          <a:p>
            <a:pPr marL="0" indent="0">
              <a:buNone/>
            </a:pPr>
            <a:r>
              <a:rPr lang="cs-CZ" dirty="0"/>
              <a:t>Poznala jsem nové technologie používané v mém oboru. Naučila jsem se nové styly masáží.</a:t>
            </a:r>
          </a:p>
          <a:p>
            <a:r>
              <a:rPr lang="cs-CZ" dirty="0"/>
              <a:t>Větší samostatnost - 👍</a:t>
            </a:r>
          </a:p>
          <a:p>
            <a:pPr marL="0" indent="0">
              <a:buNone/>
            </a:pPr>
            <a:r>
              <a:rPr lang="cs-CZ" dirty="0"/>
              <a:t>Překonala jsem obavy z dlouhé cesty a pobytu. Tato stáž mi dala velkou zkušenost a já jsem všechny obavy překonala. </a:t>
            </a:r>
          </a:p>
          <a:p>
            <a:r>
              <a:rPr lang="cs-CZ" dirty="0"/>
              <a:t>Nové zkušenosti - 👍</a:t>
            </a:r>
          </a:p>
          <a:p>
            <a:pPr marL="0" indent="0">
              <a:buNone/>
            </a:pPr>
            <a:r>
              <a:rPr lang="cs-CZ" dirty="0"/>
              <a:t>Lidé v našem okolí, spolupracovníci, ale i místní byli velmi vstřícní a nápomocní.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61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D17D4-D21E-4A2B-975B-E463E64B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Dublin, Irsko 2025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9DDF44D-665C-4C6D-9097-851B37F5AF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0" y="2754575"/>
            <a:ext cx="2584124" cy="3416300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AC3FF4A-99A3-4783-BC71-B4D3FE92B1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43" y="2857942"/>
            <a:ext cx="2069833" cy="3416300"/>
          </a:xfrm>
        </p:spPr>
      </p:pic>
      <p:pic>
        <p:nvPicPr>
          <p:cNvPr id="9" name="Zástupný obsah 7">
            <a:extLst>
              <a:ext uri="{FF2B5EF4-FFF2-40B4-BE49-F238E27FC236}">
                <a16:creationId xmlns:a16="http://schemas.microsoft.com/office/drawing/2014/main" id="{F1F6D69E-741D-4452-8BF7-5A0B756EF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50" y="2857942"/>
            <a:ext cx="455506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3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752F49E-6F4A-45C7-93F0-CA2A525381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7" y="2603500"/>
            <a:ext cx="2562225" cy="3416300"/>
          </a:xfr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A447370C-06D0-46B6-8FF3-3C7BF06E0D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" name="Zástupný obsah 6">
            <a:extLst>
              <a:ext uri="{FF2B5EF4-FFF2-40B4-BE49-F238E27FC236}">
                <a16:creationId xmlns:a16="http://schemas.microsoft.com/office/drawing/2014/main" id="{6357B913-A61E-43CB-B387-A2EBE3D36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25" y="2603500"/>
            <a:ext cx="2562225" cy="341630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D13BE59-4E93-42AE-A3E5-BDFC6E873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219" y="2603500"/>
            <a:ext cx="1925004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7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304</TotalTime>
  <Words>400</Words>
  <Application>Microsoft Office PowerPoint</Application>
  <PresentationFormat>Širokoúhlá obrazovka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 Boardroom</vt:lpstr>
      <vt:lpstr>Stáž v Irsku</vt:lpstr>
      <vt:lpstr>Moje stáž – Dublin, Irsko</vt:lpstr>
      <vt:lpstr>Moje stáž - začátky</vt:lpstr>
      <vt:lpstr>Náplň stáže</vt:lpstr>
      <vt:lpstr>Digitální technologie</vt:lpstr>
      <vt:lpstr>Masáže </vt:lpstr>
      <vt:lpstr>Moje stáž – nová zkušenost</vt:lpstr>
      <vt:lpstr>Dublin, Irsko 2025</vt:lpstr>
      <vt:lpstr>Prezentace aplikace PowerPoint</vt:lpstr>
      <vt:lpstr>Prezentace aplikace PowerPoint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I´m in Ireland</dc:title>
  <dc:creator>Michaela Uhlířová</dc:creator>
  <cp:lastModifiedBy>Michaela Uhlířová</cp:lastModifiedBy>
  <cp:revision>16</cp:revision>
  <dcterms:created xsi:type="dcterms:W3CDTF">2026-01-13T10:12:18Z</dcterms:created>
  <dcterms:modified xsi:type="dcterms:W3CDTF">2026-01-14T21:17:34Z</dcterms:modified>
</cp:coreProperties>
</file>