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a Uhlířová" initials="MU" lastIdx="1" clrIdx="0">
    <p:extLst>
      <p:ext uri="{19B8F6BF-5375-455C-9EA6-DF929625EA0E}">
        <p15:presenceInfo xmlns:p15="http://schemas.microsoft.com/office/powerpoint/2012/main" userId="S::uhlirova.michaela@dakol-karvina.cz::6c4deb71-13ef-4122-8cda-7aee759232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46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50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26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40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362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94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24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721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9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23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66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0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33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98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75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08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24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53DD32-07F0-4D1F-91CF-17080284ADAC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44C6-EFC4-4355-84A5-CDD3F8540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995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AC8B6-CB40-4510-9BBC-433EE6388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Erasmus - Irsko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15F877-A4D4-434A-9C6F-7F7916ABE4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Richard Zapalač</a:t>
            </a:r>
          </a:p>
        </p:txBody>
      </p:sp>
    </p:spTree>
    <p:extLst>
      <p:ext uri="{BB962C8B-B14F-4D97-AF65-F5344CB8AC3E}">
        <p14:creationId xmlns:p14="http://schemas.microsoft.com/office/powerpoint/2010/main" val="2512238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A8458-35D2-44D5-8844-CFF5BF6E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3AD063-7297-4673-B20D-5C212ED2A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Za možnost účastnit se této stáže bych chtěl poděkovat, protože</a:t>
            </a:r>
          </a:p>
          <a:p>
            <a:r>
              <a:rPr lang="cs-CZ" dirty="0"/>
              <a:t> jsem se hodně naučil, zvýšil své odborné dovednosti v oboru, který jsem si vybral</a:t>
            </a:r>
          </a:p>
          <a:p>
            <a:r>
              <a:rPr lang="cs-CZ" dirty="0"/>
              <a:t>zlepšil své komunikační schopnosti v angličtině</a:t>
            </a:r>
          </a:p>
          <a:p>
            <a:r>
              <a:rPr lang="cs-CZ" dirty="0"/>
              <a:t>poznal novou zemi a kulturu</a:t>
            </a:r>
          </a:p>
          <a:p>
            <a:r>
              <a:rPr lang="cs-CZ" dirty="0"/>
              <a:t>seznámil se s novými digitálními technologiemi a jejich využitím v hotelnictví a gastronomii</a:t>
            </a:r>
          </a:p>
          <a:p>
            <a:r>
              <a:rPr lang="cs-CZ" dirty="0"/>
              <a:t>získal jsem ještě větší motivaci pro tento obor!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31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5231A-1EA1-4BF2-B6F8-A13F7335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na stáž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0ADF9B-C59F-4593-8AF8-9212C496A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Před odjezdem jsem se připravoval z odborných předmětů a z angličtiny. Také jsem si našel informace o Dublinu. S hotelem jsme byli seznámeni ve škole prostřednictvím prezentace. Příprava byla velmi přínosná a hodně mi pomohla překonat mé začátky na stáži, kde bylo pro mě vše nové.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65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38E6E-4ED0-4EBA-B12D-D8A4F478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stáž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55A41C-8882-4EB2-ABCD-AA114613C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Během stáže jsem poznal jednotlivé úseky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Výrobní středisko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Odbytové středisko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Ubytovací úsek (recepce a lůžková část)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C31CAE-6B2F-4C81-83FC-9A26E02BE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16" y="2184698"/>
            <a:ext cx="294894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4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DC7CE-B829-4529-B13A-8C2EE498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Výrobní středisko - kuchyně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D83A08-A978-4661-937B-937155C07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této části jsem se naučil: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pracovat s novými surovinami, které používají v Irsku při přípravě jídla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chystat pokrmy na snídaňový bufet a doplnit je správným výběrem ovoce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připravovat pokrmy na rauty a jejich správné složení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07A58D-F1CA-4A51-8350-7E483FB9A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63" y="4395578"/>
            <a:ext cx="1340108" cy="23824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EBF0391-7959-4CEC-BC80-6C658598F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06" y="4395578"/>
            <a:ext cx="1306903" cy="23222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B3EBD94-7254-4552-BCFB-91166BF15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8955" y="4396739"/>
            <a:ext cx="1340108" cy="238125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CE2083E-B14D-4240-A821-F78BBC790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71" y="4396739"/>
            <a:ext cx="1385135" cy="24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3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24866-70BF-4434-B96C-435DBDBC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Odbytové středisko - restaurace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B41FE9-91D5-4F74-BEBF-55E7ABC3A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odbytovém středisku jsem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připravoval stoly nejen na běžný provoz, ale i různé akce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obsluhoval hosty, přijímal objednávky a následně prováděl debaras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721205-BB2B-4609-9A48-15227D37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02" y="3349487"/>
            <a:ext cx="2571750" cy="3429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8776F1A-21BB-4317-92CC-AE9345D60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14" y="3349487"/>
            <a:ext cx="1929755" cy="3429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DFC5394-9695-4805-ACD6-F19C8EA37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31" y="3241167"/>
            <a:ext cx="1990715" cy="35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0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FDFC3-6E10-4C51-AD80-1FE8A713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příprava oslavy </a:t>
            </a:r>
          </a:p>
        </p:txBody>
      </p:sp>
      <p:pic>
        <p:nvPicPr>
          <p:cNvPr id="4" name="Video">
            <a:hlinkClick r:id="" action="ppaction://media"/>
            <a:extLst>
              <a:ext uri="{FF2B5EF4-FFF2-40B4-BE49-F238E27FC236}">
                <a16:creationId xmlns:a16="http://schemas.microsoft.com/office/drawing/2014/main" id="{72BB792D-3322-442E-9ACB-908D3A5BFEE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8009" y="2004930"/>
            <a:ext cx="2473325" cy="4195762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94E561A-B9CF-4133-ACE5-592FE88C4304}"/>
              </a:ext>
            </a:extLst>
          </p:cNvPr>
          <p:cNvSpPr txBox="1"/>
          <p:nvPr/>
        </p:nvSpPr>
        <p:spPr>
          <a:xfrm>
            <a:off x="1081377" y="2146852"/>
            <a:ext cx="43573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 tomto videu je vidět příprava na oslavu narozenin pro 50 hostů.  Hosté měli v rámci oslavy slavnostní oběd, který se skládal ze čtyř chodů. Ke každému pokrmu se podávaly různé nápoje včetně kvalitních francouzských vín. </a:t>
            </a:r>
          </a:p>
          <a:p>
            <a:r>
              <a:rPr lang="cs-CZ" dirty="0"/>
              <a:t>Obědové menu:</a:t>
            </a:r>
          </a:p>
          <a:p>
            <a:pPr marL="285750" indent="-285750">
              <a:buFontTx/>
              <a:buChar char="-"/>
            </a:pPr>
            <a:r>
              <a:rPr lang="cs-CZ" dirty="0"/>
              <a:t>studený předkrm – </a:t>
            </a:r>
            <a:r>
              <a:rPr lang="cs-CZ" dirty="0" err="1"/>
              <a:t>Mosaic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smoked</a:t>
            </a:r>
            <a:r>
              <a:rPr lang="cs-CZ" dirty="0"/>
              <a:t> </a:t>
            </a:r>
            <a:r>
              <a:rPr lang="cs-CZ" dirty="0" err="1"/>
              <a:t>salmon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polévka - </a:t>
            </a:r>
            <a:r>
              <a:rPr lang="cs-CZ" dirty="0" err="1"/>
              <a:t>Sweet</a:t>
            </a:r>
            <a:r>
              <a:rPr lang="cs-CZ" dirty="0"/>
              <a:t> </a:t>
            </a:r>
            <a:r>
              <a:rPr lang="cs-CZ" dirty="0" err="1"/>
              <a:t>corn</a:t>
            </a:r>
            <a:r>
              <a:rPr lang="cs-CZ" dirty="0"/>
              <a:t> </a:t>
            </a:r>
            <a:r>
              <a:rPr lang="cs-CZ" dirty="0" err="1"/>
              <a:t>soup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hlavní chod – </a:t>
            </a:r>
            <a:r>
              <a:rPr lang="cs-CZ" dirty="0" err="1"/>
              <a:t>Chargilled</a:t>
            </a:r>
            <a:r>
              <a:rPr lang="cs-CZ" dirty="0"/>
              <a:t> </a:t>
            </a:r>
            <a:r>
              <a:rPr lang="cs-CZ" dirty="0" err="1"/>
              <a:t>sirloin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Irish</a:t>
            </a:r>
            <a:r>
              <a:rPr lang="cs-CZ" dirty="0"/>
              <a:t> </a:t>
            </a:r>
            <a:r>
              <a:rPr lang="cs-CZ" dirty="0" err="1"/>
              <a:t>Angus</a:t>
            </a:r>
            <a:r>
              <a:rPr lang="cs-CZ" dirty="0"/>
              <a:t> </a:t>
            </a:r>
            <a:r>
              <a:rPr lang="cs-CZ" dirty="0" err="1"/>
              <a:t>beef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dezert - Sorbet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96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3986C-1776-4507-8575-DF7F5F97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Ubytovací úsek – recepce a lůžková část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346872-C1CF-4BDD-B962-06D4ABB3B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této části hotelu jsem absolvoval oba úseky:</a:t>
            </a:r>
          </a:p>
          <a:p>
            <a:r>
              <a:rPr lang="cs-CZ" dirty="0"/>
              <a:t>recepci</a:t>
            </a:r>
          </a:p>
          <a:p>
            <a:r>
              <a:rPr lang="cs-CZ" dirty="0"/>
              <a:t>lůžkovou část</a:t>
            </a:r>
          </a:p>
          <a:p>
            <a:pPr marL="0" indent="0">
              <a:buNone/>
            </a:pPr>
            <a:r>
              <a:rPr lang="cs-CZ" dirty="0"/>
              <a:t>Na recepci jsem se nejdříve seznámil se softwarem, který se používá při ubytování hostů, při </a:t>
            </a:r>
            <a:r>
              <a:rPr lang="cs-CZ" dirty="0" err="1"/>
              <a:t>check</a:t>
            </a:r>
            <a:r>
              <a:rPr lang="cs-CZ" dirty="0"/>
              <a:t> in a </a:t>
            </a:r>
            <a:r>
              <a:rPr lang="cs-CZ" dirty="0" err="1"/>
              <a:t>check</a:t>
            </a:r>
            <a:r>
              <a:rPr lang="cs-CZ" dirty="0"/>
              <a:t> out, s přijímáním rezervací a jejich následným zpracováním, s poskytováním informací o službách hotelů. Součástí recepce byl také lobby bar, v kterém jsme hostům nabízeli uvítací nápoj – </a:t>
            </a:r>
            <a:r>
              <a:rPr lang="cs-CZ" dirty="0" err="1"/>
              <a:t>welcome</a:t>
            </a:r>
            <a:r>
              <a:rPr lang="cs-CZ" dirty="0"/>
              <a:t> drink.</a:t>
            </a:r>
          </a:p>
          <a:p>
            <a:pPr marL="0" indent="0">
              <a:buNone/>
            </a:pPr>
            <a:r>
              <a:rPr lang="cs-CZ" dirty="0"/>
              <a:t>V lůžkové části jsem se učil pracovní rozpis, rozpis úklidů pokojů a příprava pokojů na příjezd hostů. Součástí bylo také naučit se pracovat s čistícími prostředky a jejich výběrem pro hotelový provoz.</a:t>
            </a:r>
          </a:p>
        </p:txBody>
      </p:sp>
    </p:spTree>
    <p:extLst>
      <p:ext uri="{BB962C8B-B14F-4D97-AF65-F5344CB8AC3E}">
        <p14:creationId xmlns:p14="http://schemas.microsoft.com/office/powerpoint/2010/main" val="238741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19AFD-89F9-4B83-9C88-E28F5D95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Ubytovací úsek - úklid koupelny, recepce a lobby bar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1471E21-4442-4776-BBAF-57EB8CEDC0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72" y="2060575"/>
            <a:ext cx="2361269" cy="4195763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B910471-D9C6-464E-9AA3-98F3906FF5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94" y="2055813"/>
            <a:ext cx="2363949" cy="4200525"/>
          </a:xfrm>
        </p:spPr>
      </p:pic>
    </p:spTree>
    <p:extLst>
      <p:ext uri="{BB962C8B-B14F-4D97-AF65-F5344CB8AC3E}">
        <p14:creationId xmlns:p14="http://schemas.microsoft.com/office/powerpoint/2010/main" val="344334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F1B79-CD2C-4756-887B-AFD01CDC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Můj volný čas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77CEF6-9992-4503-9A51-1CC52BD60E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Volný čas jsem věnoval cestování a poznávání Dublinu a jeho okolí.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58FB1C-D871-4CC9-9510-5CC7294BDA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I ve svém volném čase jsem se věnoval gastronomii a občas něco pro všechny připravil.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BE218B8-B7F8-4268-85DB-1E0830639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39" y="2918460"/>
            <a:ext cx="1796816" cy="319278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FB07F1C-6447-4059-B62E-3A32B9600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96" y="2918460"/>
            <a:ext cx="1828844" cy="32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10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</TotalTime>
  <Words>438</Words>
  <Application>Microsoft Office PowerPoint</Application>
  <PresentationFormat>Širokoúhlá obrazovka</PresentationFormat>
  <Paragraphs>43</Paragraphs>
  <Slides>10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</vt:lpstr>
      <vt:lpstr>Erasmus - Irsko</vt:lpstr>
      <vt:lpstr>Příprava na stáž </vt:lpstr>
      <vt:lpstr>Moje stáž</vt:lpstr>
      <vt:lpstr>Výrobní středisko - kuchyně</vt:lpstr>
      <vt:lpstr>Odbytové středisko - restaurace</vt:lpstr>
      <vt:lpstr>Moje příprava oslavy </vt:lpstr>
      <vt:lpstr>Ubytovací úsek – recepce a lůžková část </vt:lpstr>
      <vt:lpstr>Ubytovací úsek - úklid koupelny, recepce a lobby bar</vt:lpstr>
      <vt:lpstr>Můj volný čas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- Irsko</dc:title>
  <dc:creator>Michaela Uhlířová</dc:creator>
  <cp:lastModifiedBy>Michaela Uhlířová</cp:lastModifiedBy>
  <cp:revision>10</cp:revision>
  <dcterms:created xsi:type="dcterms:W3CDTF">2026-01-14T15:34:49Z</dcterms:created>
  <dcterms:modified xsi:type="dcterms:W3CDTF">2026-01-14T17:05:50Z</dcterms:modified>
</cp:coreProperties>
</file>