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220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91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998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580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74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609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48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171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88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0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42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51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1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71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7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92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85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43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CFFBBA-752E-43CE-9E89-40683FD7FD6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01B953-99CA-4B64-875B-AA51EFFE5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13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211BA-B949-4F40-9DB2-0F616C3B0B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Moje stáž v Irsku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CCB16B-327C-4DD6-A8F6-6105DF7A87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Serafima</a:t>
            </a:r>
            <a:r>
              <a:rPr lang="cs-CZ" dirty="0"/>
              <a:t> </a:t>
            </a:r>
            <a:r>
              <a:rPr lang="cs-CZ" dirty="0" err="1"/>
              <a:t>Fursová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2A2DAE2-8CCB-4CA4-8E2F-5A03D9156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720734"/>
            <a:ext cx="2508891" cy="445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2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22627-315A-451B-8B54-BFF651F5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E7E320-39D6-4049-97A7-650E133E5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 odjezdem jsme se připravovali v rámci angličtiny a odborných předmětů zaměřených na hotelnictví.</a:t>
            </a:r>
          </a:p>
          <a:p>
            <a:r>
              <a:rPr lang="cs-CZ" dirty="0"/>
              <a:t>Z anglického jazyka jsem absolvovala online kurz a závěrečný test.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082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08BC0-4C06-4355-A9E8-FA3BDB9D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stáž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EA24A4-1CF1-4EDC-B16B-B280F4C09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 hotelu jsem absolvovala kolečko na jednotlivých úsecích: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kuchyně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Restaurace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Recepce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Houeskeeping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C839F55-2E32-4356-808E-F60CBCDB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13" y="523702"/>
            <a:ext cx="3098570" cy="413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3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B105E-A4E2-4BC6-9BBE-C141FECF9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Kuchyň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6C303C-4051-461B-A04D-E538AEB65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 kuchyni jsem se seznámila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s výběrem ingrediencí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přípravou pokrmů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používáním technologii pro výrobní středisko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6A9889-DF7B-4DDC-BE81-C91E122A5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354" y="340854"/>
            <a:ext cx="3175139" cy="423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5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70624-83B9-4967-BE39-4F7C4E23A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Restaurace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C2E326-362C-4EAE-967D-3BEAE562C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 restauraci jsem se seznámila 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jednoduchou, ale i složitou obsluhou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dokončovacími úkony u stolu hosta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přípravou oslav (konkrétně svatba, oslava dětských narozenin)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ED73B1A-0D6D-46B2-8A69-E37394EB9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2" y="482600"/>
            <a:ext cx="2649335" cy="353244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ADF7B37-7489-42E3-BA19-F78A317A7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76" y="482600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E83E2-BF0F-45B5-8D29-35F5BFA4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Restaurace – příprava svatby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FA17D0B-A199-4C8A-9304-0F60AEACD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963997"/>
            <a:ext cx="2483643" cy="331152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B3DDDED-4C84-41E1-88A5-E38F10D98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83" y="1963998"/>
            <a:ext cx="2483643" cy="33115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9353884-E46B-4B34-8685-0647C194A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15" y="1963997"/>
            <a:ext cx="2483644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7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BF574-D931-445E-991A-9CBD006E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Recepce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50FB2B-AEA6-4BD4-99C9-C9159BC1C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Na recepci jsem měla možnost poznat ubytovací software, který tento hotel používá. Mohla jsem si vyzkoušet pod dohledem </a:t>
            </a:r>
            <a:r>
              <a:rPr lang="cs-CZ" dirty="0" err="1"/>
              <a:t>check</a:t>
            </a:r>
            <a:r>
              <a:rPr lang="cs-CZ" dirty="0"/>
              <a:t> in a </a:t>
            </a:r>
            <a:r>
              <a:rPr lang="cs-CZ" dirty="0" err="1"/>
              <a:t>check</a:t>
            </a:r>
            <a:r>
              <a:rPr lang="cs-CZ" dirty="0"/>
              <a:t> out. Dále nabídnout doplňkové služby hostům v rámci jejich pobytu. součástí recepce je i lobby bar, v kterém se nabízí hostům např. </a:t>
            </a:r>
            <a:r>
              <a:rPr lang="cs-CZ" dirty="0" err="1"/>
              <a:t>welcome</a:t>
            </a:r>
            <a:r>
              <a:rPr lang="cs-CZ" dirty="0"/>
              <a:t> drinky.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C4721B-E7C6-4959-A051-FE3E7CED8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342" y="32844"/>
            <a:ext cx="2175857" cy="29011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928EA47-D1E3-4675-B6BF-2A2517F29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96" y="117884"/>
            <a:ext cx="1596043" cy="28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5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204B7-BB80-44E0-A973-0521C342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Pokojská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901114-F9C4-43DF-9CE9-5E756AA18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Součástí našeho studia je i funkce hotelové hospodyně. Seznámila jsem se s rozpisem úklidu, s rozdělením úkolů, s pravidly používání čistících prostředků. Také jsem si zkusila úklid pokoje podle přesného plánu.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F479FC-9B84-48FC-856C-A995DFD62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04" y="266471"/>
            <a:ext cx="2125632" cy="28341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A92266-AEB7-4C34-A443-2A4972783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96" y="321102"/>
            <a:ext cx="1600016" cy="284308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527C1BE-7D07-44E1-B736-7B6447441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11" y="354418"/>
            <a:ext cx="2082338" cy="27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3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ABA9B-8300-4000-B5DC-57ED9E48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C79B9E-8CC5-4CA7-A957-F9577FE34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aplikace teoretických poznatků do praxe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zvýšení odborných dovedností v rámci jednotlivých úseků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používání digitálních technologií v jednotlivých úsecích hotelového provozu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zdokonalení a upevnění anglického jazyka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samostatnost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099D08-E0FC-4B0F-998A-945AFBC79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29" y="66501"/>
            <a:ext cx="1777714" cy="315883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BC5179C-CE2B-4F2B-924B-9DFCEB4A1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58" y="66501"/>
            <a:ext cx="1777714" cy="31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78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Hlavní událos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í událos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í událos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34</TotalTime>
  <Words>229</Words>
  <Application>Microsoft Office PowerPoint</Application>
  <PresentationFormat>Širokoúhlá obrazovka</PresentationFormat>
  <Paragraphs>32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Impact</vt:lpstr>
      <vt:lpstr>Wingdings</vt:lpstr>
      <vt:lpstr>Hlavní událost</vt:lpstr>
      <vt:lpstr>Moje stáž v Irsku</vt:lpstr>
      <vt:lpstr>Příprava</vt:lpstr>
      <vt:lpstr>Moje stáž</vt:lpstr>
      <vt:lpstr>Kuchyň</vt:lpstr>
      <vt:lpstr>Restaurace</vt:lpstr>
      <vt:lpstr>Restaurace – příprava svatby</vt:lpstr>
      <vt:lpstr>Recepce</vt:lpstr>
      <vt:lpstr>Pokojská</vt:lpstr>
      <vt:lpstr>Přínosy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stáž v Irsku</dc:title>
  <dc:creator>Michaela Uhlířová</dc:creator>
  <cp:lastModifiedBy>Michaela Uhlířová</cp:lastModifiedBy>
  <cp:revision>5</cp:revision>
  <dcterms:created xsi:type="dcterms:W3CDTF">2026-01-14T14:57:14Z</dcterms:created>
  <dcterms:modified xsi:type="dcterms:W3CDTF">2026-01-14T15:31:45Z</dcterms:modified>
</cp:coreProperties>
</file>